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22EAE-CD45-4299-B598-E6DC425B4D0F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5D66D-C9D2-45C1-AEFA-BB4B8B3E5FEB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22EAE-CD45-4299-B598-E6DC425B4D0F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5D66D-C9D2-45C1-AEFA-BB4B8B3E5FE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22EAE-CD45-4299-B598-E6DC425B4D0F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5D66D-C9D2-45C1-AEFA-BB4B8B3E5FE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22EAE-CD45-4299-B598-E6DC425B4D0F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5D66D-C9D2-45C1-AEFA-BB4B8B3E5FE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22EAE-CD45-4299-B598-E6DC425B4D0F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5D66D-C9D2-45C1-AEFA-BB4B8B3E5FEB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22EAE-CD45-4299-B598-E6DC425B4D0F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5D66D-C9D2-45C1-AEFA-BB4B8B3E5FE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22EAE-CD45-4299-B598-E6DC425B4D0F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5D66D-C9D2-45C1-AEFA-BB4B8B3E5FE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22EAE-CD45-4299-B598-E6DC425B4D0F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5D66D-C9D2-45C1-AEFA-BB4B8B3E5FE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22EAE-CD45-4299-B598-E6DC425B4D0F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5D66D-C9D2-45C1-AEFA-BB4B8B3E5FE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22EAE-CD45-4299-B598-E6DC425B4D0F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5D66D-C9D2-45C1-AEFA-BB4B8B3E5FE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22EAE-CD45-4299-B598-E6DC425B4D0F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725D66D-C9D2-45C1-AEFA-BB4B8B3E5FEB}" type="slidenum">
              <a:rPr lang="es-ES" smtClean="0"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0922EAE-CD45-4299-B598-E6DC425B4D0F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725D66D-C9D2-45C1-AEFA-BB4B8B3E5FEB}" type="slidenum">
              <a:rPr lang="es-ES" smtClean="0"/>
              <a:t>‹Nº›</a:t>
            </a:fld>
            <a:endParaRPr lang="es-E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>
                <a:latin typeface="Algerian" pitchFamily="82" charset="0"/>
              </a:rPr>
              <a:t>MI FAMILIA</a:t>
            </a:r>
            <a:endParaRPr lang="es-ES" dirty="0">
              <a:latin typeface="Algerian" pitchFamily="82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>
                <a:latin typeface="Algerian" pitchFamily="82" charset="0"/>
              </a:rPr>
              <a:t>ROSA ALCIRA LEAL GODOY</a:t>
            </a:r>
            <a:endParaRPr lang="es-ES" dirty="0">
              <a:latin typeface="Algerian" pitchFamily="82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85720" y="28572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5400" dirty="0" smtClean="0"/>
              <a:t/>
            </a:r>
            <a:br>
              <a:rPr lang="es-ES" sz="5400" dirty="0" smtClean="0"/>
            </a:br>
            <a:r>
              <a:rPr lang="es-ES" sz="5400" dirty="0" smtClean="0"/>
              <a:t/>
            </a:r>
            <a:br>
              <a:rPr lang="es-ES" sz="5400" dirty="0" smtClean="0"/>
            </a:br>
            <a:r>
              <a:rPr lang="es-ES" sz="5400" dirty="0" smtClean="0"/>
              <a:t/>
            </a:r>
            <a:br>
              <a:rPr lang="es-ES" sz="5400" dirty="0" smtClean="0"/>
            </a:br>
            <a:r>
              <a:rPr lang="es-ES" sz="5400" dirty="0" smtClean="0"/>
              <a:t>¿ Que entiendo por familia?</a:t>
            </a:r>
            <a:endParaRPr lang="es-ES" sz="54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2800" dirty="0" smtClean="0"/>
              <a:t>Familia es un grupo de </a:t>
            </a:r>
            <a:r>
              <a:rPr lang="es-ES" sz="2800" dirty="0" smtClean="0"/>
              <a:t>personas </a:t>
            </a:r>
            <a:r>
              <a:rPr lang="es-ES" sz="2800" dirty="0" smtClean="0"/>
              <a:t>la cual esta conformada por un padre, una madre e </a:t>
            </a:r>
            <a:r>
              <a:rPr lang="es-ES" sz="2800" dirty="0" smtClean="0"/>
              <a:t>hijos.</a:t>
            </a:r>
          </a:p>
          <a:p>
            <a:r>
              <a:rPr lang="es-ES" sz="2800" dirty="0" smtClean="0"/>
              <a:t>En este grupo nos compartimos nuestros gustos, </a:t>
            </a:r>
          </a:p>
          <a:p>
            <a:pPr>
              <a:buNone/>
            </a:pPr>
            <a:r>
              <a:rPr lang="es-ES" sz="2800" dirty="0" smtClean="0"/>
              <a:t>alegrías , triunfos, gastos económicos  aunque porque no de vez en cuando por ahí una que otra tristeza pero bueno gracias a DIOS unidos todos de la mano logramos salir adelante así sea en un tiempo  un poco mas largo. </a:t>
            </a:r>
            <a:r>
              <a:rPr lang="es-ES" sz="2800" dirty="0" smtClean="0"/>
              <a:t/>
            </a:r>
            <a:br>
              <a:rPr lang="es-ES" sz="2800" dirty="0" smtClean="0"/>
            </a:br>
            <a:r>
              <a:rPr lang="es-ES" sz="2800" dirty="0" smtClean="0"/>
              <a:t>    </a:t>
            </a:r>
            <a:endParaRPr lang="es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Dibuj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8662" y="785794"/>
            <a:ext cx="7215238" cy="583685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¿CUÁL ES SU NUCLEO FAMILIAR?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 smtClean="0"/>
          </a:p>
          <a:p>
            <a:endParaRPr lang="es-ES" dirty="0" smtClean="0"/>
          </a:p>
        </p:txBody>
      </p:sp>
      <p:pic>
        <p:nvPicPr>
          <p:cNvPr id="4" name="3 Imagen" descr="arbol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0100" y="1943090"/>
            <a:ext cx="6143638" cy="491491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71472" y="2143116"/>
            <a:ext cx="6715172" cy="1143000"/>
          </a:xfrm>
        </p:spPr>
        <p:txBody>
          <a:bodyPr>
            <a:normAutofit/>
          </a:bodyPr>
          <a:lstStyle/>
          <a:p>
            <a:r>
              <a:rPr lang="es-ES" sz="3200" dirty="0" smtClean="0"/>
              <a:t>Ser madre, esposa.</a:t>
            </a:r>
            <a:endParaRPr lang="es-ES" sz="3200" dirty="0"/>
          </a:p>
        </p:txBody>
      </p:sp>
      <p:sp>
        <p:nvSpPr>
          <p:cNvPr id="4" name="3 CuadroTexto"/>
          <p:cNvSpPr txBox="1"/>
          <p:nvPr/>
        </p:nvSpPr>
        <p:spPr>
          <a:xfrm>
            <a:off x="785786" y="1071546"/>
            <a:ext cx="701576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dirty="0" smtClean="0">
                <a:solidFill>
                  <a:schemeClr val="accent1">
                    <a:lumMod val="75000"/>
                  </a:schemeClr>
                </a:solidFill>
              </a:rPr>
              <a:t>¿QUÉ ROL CUMPLE EN SU FAMILIA?</a:t>
            </a:r>
            <a:endParaRPr lang="es-ES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103</TotalTime>
  <Words>95</Words>
  <Application>Microsoft Office PowerPoint</Application>
  <PresentationFormat>Presentación en pantalla (4:3)</PresentationFormat>
  <Paragraphs>9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Flujo</vt:lpstr>
      <vt:lpstr>MI FAMILIA</vt:lpstr>
      <vt:lpstr>   ¿ Que entiendo por familia?</vt:lpstr>
      <vt:lpstr>Diapositiva 3</vt:lpstr>
      <vt:lpstr>¿CUÁL ES SU NUCLEO FAMILIAR?</vt:lpstr>
      <vt:lpstr>Ser madre, esposa.</vt:lpstr>
    </vt:vector>
  </TitlesOfParts>
  <Company>uniminuto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 FAMILIA</dc:title>
  <dc:creator>Administrador</dc:creator>
  <cp:lastModifiedBy>Administrador</cp:lastModifiedBy>
  <cp:revision>12</cp:revision>
  <dcterms:created xsi:type="dcterms:W3CDTF">2015-06-30T15:12:58Z</dcterms:created>
  <dcterms:modified xsi:type="dcterms:W3CDTF">2015-06-30T16:56:43Z</dcterms:modified>
</cp:coreProperties>
</file>