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FB10D2-CE2A-43E2-9B55-475807F5E49B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</dgm:pt>
    <dgm:pt modelId="{2C32159C-4D08-4383-98DB-AF9BB2ABA727}">
      <dgm:prSet phldrT="[Texto]" phldr="1"/>
      <dgm:spPr>
        <a:solidFill>
          <a:srgbClr val="FFC000"/>
        </a:solidFill>
      </dgm:spPr>
      <dgm:t>
        <a:bodyPr/>
        <a:lstStyle/>
        <a:p>
          <a:endParaRPr lang="es-ES" dirty="0"/>
        </a:p>
      </dgm:t>
    </dgm:pt>
    <dgm:pt modelId="{341D4193-6824-4193-955A-3E1998D8F92E}" type="parTrans" cxnId="{83666B47-A867-4E3D-B306-F905FE57EA0D}">
      <dgm:prSet/>
      <dgm:spPr/>
      <dgm:t>
        <a:bodyPr/>
        <a:lstStyle/>
        <a:p>
          <a:endParaRPr lang="es-ES"/>
        </a:p>
      </dgm:t>
    </dgm:pt>
    <dgm:pt modelId="{726A78BC-E4EC-4E7A-854A-CB27E0E329DC}" type="sibTrans" cxnId="{83666B47-A867-4E3D-B306-F905FE57EA0D}">
      <dgm:prSet/>
      <dgm:spPr/>
      <dgm:t>
        <a:bodyPr/>
        <a:lstStyle/>
        <a:p>
          <a:endParaRPr lang="es-ES"/>
        </a:p>
      </dgm:t>
    </dgm:pt>
    <dgm:pt modelId="{E247EB20-579A-4F20-977A-8E03734C2B2A}">
      <dgm:prSet phldrT="[Texto]" phldr="1"/>
      <dgm:spPr>
        <a:solidFill>
          <a:srgbClr val="FF0000"/>
        </a:solidFill>
      </dgm:spPr>
      <dgm:t>
        <a:bodyPr/>
        <a:lstStyle/>
        <a:p>
          <a:endParaRPr lang="es-ES"/>
        </a:p>
      </dgm:t>
    </dgm:pt>
    <dgm:pt modelId="{6D81F5F5-9523-4E93-A79C-0088248E3368}" type="parTrans" cxnId="{225C2F8F-AB25-43EC-A87B-AAADC2BB98AD}">
      <dgm:prSet/>
      <dgm:spPr/>
      <dgm:t>
        <a:bodyPr/>
        <a:lstStyle/>
        <a:p>
          <a:endParaRPr lang="es-ES"/>
        </a:p>
      </dgm:t>
    </dgm:pt>
    <dgm:pt modelId="{54BAB651-F886-410A-B6EF-8D42D6EA648E}" type="sibTrans" cxnId="{225C2F8F-AB25-43EC-A87B-AAADC2BB98AD}">
      <dgm:prSet/>
      <dgm:spPr/>
      <dgm:t>
        <a:bodyPr/>
        <a:lstStyle/>
        <a:p>
          <a:endParaRPr lang="es-ES"/>
        </a:p>
      </dgm:t>
    </dgm:pt>
    <dgm:pt modelId="{0DAC1388-6FB9-4DEB-866A-F18FD256FAE6}">
      <dgm:prSet phldrT="[Texto]" phldr="1"/>
      <dgm:spPr/>
      <dgm:t>
        <a:bodyPr/>
        <a:lstStyle/>
        <a:p>
          <a:endParaRPr lang="es-ES"/>
        </a:p>
      </dgm:t>
    </dgm:pt>
    <dgm:pt modelId="{3EFAA9C0-B4D0-4A5A-A6D7-523EFCAF7284}" type="parTrans" cxnId="{0EB1A5B4-3AC1-46F8-BAEA-E2AC1516404A}">
      <dgm:prSet/>
      <dgm:spPr/>
      <dgm:t>
        <a:bodyPr/>
        <a:lstStyle/>
        <a:p>
          <a:endParaRPr lang="es-ES"/>
        </a:p>
      </dgm:t>
    </dgm:pt>
    <dgm:pt modelId="{DB55E90D-5C0B-4D8E-BDA2-814C9AE88AD6}" type="sibTrans" cxnId="{0EB1A5B4-3AC1-46F8-BAEA-E2AC1516404A}">
      <dgm:prSet/>
      <dgm:spPr/>
      <dgm:t>
        <a:bodyPr/>
        <a:lstStyle/>
        <a:p>
          <a:endParaRPr lang="es-ES"/>
        </a:p>
      </dgm:t>
    </dgm:pt>
    <dgm:pt modelId="{20741117-71C7-4071-BFAC-06BD717DA56C}" type="pres">
      <dgm:prSet presAssocID="{40FB10D2-CE2A-43E2-9B55-475807F5E49B}" presName="Name0" presStyleCnt="0">
        <dgm:presLayoutVars>
          <dgm:dir/>
          <dgm:resizeHandles val="exact"/>
        </dgm:presLayoutVars>
      </dgm:prSet>
      <dgm:spPr/>
    </dgm:pt>
    <dgm:pt modelId="{BCB7EFC3-5A49-4EF4-9E01-3B099C00986A}" type="pres">
      <dgm:prSet presAssocID="{40FB10D2-CE2A-43E2-9B55-475807F5E49B}" presName="fgShape" presStyleLbl="fgShp" presStyleIdx="0" presStyleCnt="1"/>
      <dgm:spPr/>
    </dgm:pt>
    <dgm:pt modelId="{CB21DB7A-FB45-4045-9AD6-DD4034E0394B}" type="pres">
      <dgm:prSet presAssocID="{40FB10D2-CE2A-43E2-9B55-475807F5E49B}" presName="linComp" presStyleCnt="0"/>
      <dgm:spPr/>
    </dgm:pt>
    <dgm:pt modelId="{65DC0DED-7F44-4612-8749-351836B7E35A}" type="pres">
      <dgm:prSet presAssocID="{2C32159C-4D08-4383-98DB-AF9BB2ABA727}" presName="compNode" presStyleCnt="0"/>
      <dgm:spPr/>
    </dgm:pt>
    <dgm:pt modelId="{6CC40AE7-C422-48A0-B51F-CAB545007766}" type="pres">
      <dgm:prSet presAssocID="{2C32159C-4D08-4383-98DB-AF9BB2ABA727}" presName="bkgdShape" presStyleLbl="node1" presStyleIdx="0" presStyleCnt="3"/>
      <dgm:spPr/>
    </dgm:pt>
    <dgm:pt modelId="{81C230D0-CDF4-423E-BD4C-A45D85A9D2BD}" type="pres">
      <dgm:prSet presAssocID="{2C32159C-4D08-4383-98DB-AF9BB2ABA727}" presName="nodeTx" presStyleLbl="node1" presStyleIdx="0" presStyleCnt="3">
        <dgm:presLayoutVars>
          <dgm:bulletEnabled val="1"/>
        </dgm:presLayoutVars>
      </dgm:prSet>
      <dgm:spPr/>
    </dgm:pt>
    <dgm:pt modelId="{B8BD1FFA-128B-4359-943C-AA24E4DDF4CA}" type="pres">
      <dgm:prSet presAssocID="{2C32159C-4D08-4383-98DB-AF9BB2ABA727}" presName="invisiNode" presStyleLbl="node1" presStyleIdx="0" presStyleCnt="3"/>
      <dgm:spPr/>
    </dgm:pt>
    <dgm:pt modelId="{E359A209-8573-4E7A-BAED-1F9053D1E2D5}" type="pres">
      <dgm:prSet presAssocID="{2C32159C-4D08-4383-98DB-AF9BB2ABA727}" presName="imagNode" presStyleLbl="fgImgPlace1" presStyleIdx="0" presStyleCnt="3"/>
      <dgm:spPr/>
    </dgm:pt>
    <dgm:pt modelId="{E74C72B4-C318-4A22-8C69-0B785FEBDE4B}" type="pres">
      <dgm:prSet presAssocID="{726A78BC-E4EC-4E7A-854A-CB27E0E329DC}" presName="sibTrans" presStyleLbl="sibTrans2D1" presStyleIdx="0" presStyleCnt="0"/>
      <dgm:spPr/>
    </dgm:pt>
    <dgm:pt modelId="{4A13D32C-6EF1-4975-9843-ABD155E324A3}" type="pres">
      <dgm:prSet presAssocID="{E247EB20-579A-4F20-977A-8E03734C2B2A}" presName="compNode" presStyleCnt="0"/>
      <dgm:spPr/>
    </dgm:pt>
    <dgm:pt modelId="{4EFA82E0-DAA1-49F4-BFE2-D609E61DBAB2}" type="pres">
      <dgm:prSet presAssocID="{E247EB20-579A-4F20-977A-8E03734C2B2A}" presName="bkgdShape" presStyleLbl="node1" presStyleIdx="1" presStyleCnt="3"/>
      <dgm:spPr/>
    </dgm:pt>
    <dgm:pt modelId="{D6B6DAFD-A2E7-4210-9BE7-29B4B2CCED07}" type="pres">
      <dgm:prSet presAssocID="{E247EB20-579A-4F20-977A-8E03734C2B2A}" presName="nodeTx" presStyleLbl="node1" presStyleIdx="1" presStyleCnt="3">
        <dgm:presLayoutVars>
          <dgm:bulletEnabled val="1"/>
        </dgm:presLayoutVars>
      </dgm:prSet>
      <dgm:spPr/>
    </dgm:pt>
    <dgm:pt modelId="{A9D88A80-F713-47A7-A20B-CA5C1E644FA6}" type="pres">
      <dgm:prSet presAssocID="{E247EB20-579A-4F20-977A-8E03734C2B2A}" presName="invisiNode" presStyleLbl="node1" presStyleIdx="1" presStyleCnt="3"/>
      <dgm:spPr/>
    </dgm:pt>
    <dgm:pt modelId="{2398325D-983E-47D6-A82D-67DE5499F018}" type="pres">
      <dgm:prSet presAssocID="{E247EB20-579A-4F20-977A-8E03734C2B2A}" presName="imagNode" presStyleLbl="fgImgPlace1" presStyleIdx="1" presStyleCnt="3"/>
      <dgm:spPr/>
    </dgm:pt>
    <dgm:pt modelId="{B6018F7F-1647-43A4-B61D-3BDEE3AC3972}" type="pres">
      <dgm:prSet presAssocID="{54BAB651-F886-410A-B6EF-8D42D6EA648E}" presName="sibTrans" presStyleLbl="sibTrans2D1" presStyleIdx="0" presStyleCnt="0"/>
      <dgm:spPr/>
    </dgm:pt>
    <dgm:pt modelId="{C48964FB-F793-4BEC-9300-1FE7C88F4D68}" type="pres">
      <dgm:prSet presAssocID="{0DAC1388-6FB9-4DEB-866A-F18FD256FAE6}" presName="compNode" presStyleCnt="0"/>
      <dgm:spPr/>
    </dgm:pt>
    <dgm:pt modelId="{A35B2811-66F6-46FB-9E91-8DA7DC5616B4}" type="pres">
      <dgm:prSet presAssocID="{0DAC1388-6FB9-4DEB-866A-F18FD256FAE6}" presName="bkgdShape" presStyleLbl="node1" presStyleIdx="2" presStyleCnt="3"/>
      <dgm:spPr/>
    </dgm:pt>
    <dgm:pt modelId="{66DCDE62-507A-4B02-B3FC-076633638E24}" type="pres">
      <dgm:prSet presAssocID="{0DAC1388-6FB9-4DEB-866A-F18FD256FAE6}" presName="nodeTx" presStyleLbl="node1" presStyleIdx="2" presStyleCnt="3">
        <dgm:presLayoutVars>
          <dgm:bulletEnabled val="1"/>
        </dgm:presLayoutVars>
      </dgm:prSet>
      <dgm:spPr/>
    </dgm:pt>
    <dgm:pt modelId="{BB6A1B4C-97DF-4403-B95C-D64D9F4731F1}" type="pres">
      <dgm:prSet presAssocID="{0DAC1388-6FB9-4DEB-866A-F18FD256FAE6}" presName="invisiNode" presStyleLbl="node1" presStyleIdx="2" presStyleCnt="3"/>
      <dgm:spPr/>
    </dgm:pt>
    <dgm:pt modelId="{EDB456EB-437F-4876-AD99-36E382569A92}" type="pres">
      <dgm:prSet presAssocID="{0DAC1388-6FB9-4DEB-866A-F18FD256FAE6}" presName="imagNode" presStyleLbl="fgImgPlace1" presStyleIdx="2" presStyleCnt="3"/>
      <dgm:spPr/>
    </dgm:pt>
  </dgm:ptLst>
  <dgm:cxnLst>
    <dgm:cxn modelId="{EA37785D-BDB7-4444-B8A5-D9567DCDE1D7}" type="presOf" srcId="{E247EB20-579A-4F20-977A-8E03734C2B2A}" destId="{4EFA82E0-DAA1-49F4-BFE2-D609E61DBAB2}" srcOrd="0" destOrd="0" presId="urn:microsoft.com/office/officeart/2005/8/layout/hList7"/>
    <dgm:cxn modelId="{E6FDC505-A3B6-4C54-9287-1D0685E9565A}" type="presOf" srcId="{0DAC1388-6FB9-4DEB-866A-F18FD256FAE6}" destId="{66DCDE62-507A-4B02-B3FC-076633638E24}" srcOrd="1" destOrd="0" presId="urn:microsoft.com/office/officeart/2005/8/layout/hList7"/>
    <dgm:cxn modelId="{520A45EE-0123-4BAF-95CF-A36847C09D6B}" type="presOf" srcId="{726A78BC-E4EC-4E7A-854A-CB27E0E329DC}" destId="{E74C72B4-C318-4A22-8C69-0B785FEBDE4B}" srcOrd="0" destOrd="0" presId="urn:microsoft.com/office/officeart/2005/8/layout/hList7"/>
    <dgm:cxn modelId="{CBE84A7D-05E2-4098-8B16-AF614F29177B}" type="presOf" srcId="{54BAB651-F886-410A-B6EF-8D42D6EA648E}" destId="{B6018F7F-1647-43A4-B61D-3BDEE3AC3972}" srcOrd="0" destOrd="0" presId="urn:microsoft.com/office/officeart/2005/8/layout/hList7"/>
    <dgm:cxn modelId="{F3F4FFAB-DD22-4CB3-8C1C-36FDA2DB303E}" type="presOf" srcId="{40FB10D2-CE2A-43E2-9B55-475807F5E49B}" destId="{20741117-71C7-4071-BFAC-06BD717DA56C}" srcOrd="0" destOrd="0" presId="urn:microsoft.com/office/officeart/2005/8/layout/hList7"/>
    <dgm:cxn modelId="{2150FD44-7806-49D3-A34D-56FFD04958D3}" type="presOf" srcId="{2C32159C-4D08-4383-98DB-AF9BB2ABA727}" destId="{81C230D0-CDF4-423E-BD4C-A45D85A9D2BD}" srcOrd="1" destOrd="0" presId="urn:microsoft.com/office/officeart/2005/8/layout/hList7"/>
    <dgm:cxn modelId="{225C2F8F-AB25-43EC-A87B-AAADC2BB98AD}" srcId="{40FB10D2-CE2A-43E2-9B55-475807F5E49B}" destId="{E247EB20-579A-4F20-977A-8E03734C2B2A}" srcOrd="1" destOrd="0" parTransId="{6D81F5F5-9523-4E93-A79C-0088248E3368}" sibTransId="{54BAB651-F886-410A-B6EF-8D42D6EA648E}"/>
    <dgm:cxn modelId="{83666B47-A867-4E3D-B306-F905FE57EA0D}" srcId="{40FB10D2-CE2A-43E2-9B55-475807F5E49B}" destId="{2C32159C-4D08-4383-98DB-AF9BB2ABA727}" srcOrd="0" destOrd="0" parTransId="{341D4193-6824-4193-955A-3E1998D8F92E}" sibTransId="{726A78BC-E4EC-4E7A-854A-CB27E0E329DC}"/>
    <dgm:cxn modelId="{28EC70D5-2020-43EB-91D7-0A9905CD9268}" type="presOf" srcId="{0DAC1388-6FB9-4DEB-866A-F18FD256FAE6}" destId="{A35B2811-66F6-46FB-9E91-8DA7DC5616B4}" srcOrd="0" destOrd="0" presId="urn:microsoft.com/office/officeart/2005/8/layout/hList7"/>
    <dgm:cxn modelId="{0EB1A5B4-3AC1-46F8-BAEA-E2AC1516404A}" srcId="{40FB10D2-CE2A-43E2-9B55-475807F5E49B}" destId="{0DAC1388-6FB9-4DEB-866A-F18FD256FAE6}" srcOrd="2" destOrd="0" parTransId="{3EFAA9C0-B4D0-4A5A-A6D7-523EFCAF7284}" sibTransId="{DB55E90D-5C0B-4D8E-BDA2-814C9AE88AD6}"/>
    <dgm:cxn modelId="{F0840F68-21C9-415C-8765-68517DAFC9FA}" type="presOf" srcId="{2C32159C-4D08-4383-98DB-AF9BB2ABA727}" destId="{6CC40AE7-C422-48A0-B51F-CAB545007766}" srcOrd="0" destOrd="0" presId="urn:microsoft.com/office/officeart/2005/8/layout/hList7"/>
    <dgm:cxn modelId="{7A39A861-58CA-4412-9D0E-A6E2E553A691}" type="presOf" srcId="{E247EB20-579A-4F20-977A-8E03734C2B2A}" destId="{D6B6DAFD-A2E7-4210-9BE7-29B4B2CCED07}" srcOrd="1" destOrd="0" presId="urn:microsoft.com/office/officeart/2005/8/layout/hList7"/>
    <dgm:cxn modelId="{DE6A0907-FEED-43E1-A412-C7BC28226C33}" type="presParOf" srcId="{20741117-71C7-4071-BFAC-06BD717DA56C}" destId="{BCB7EFC3-5A49-4EF4-9E01-3B099C00986A}" srcOrd="0" destOrd="0" presId="urn:microsoft.com/office/officeart/2005/8/layout/hList7"/>
    <dgm:cxn modelId="{4A38E44E-0B45-4C6C-903C-D79EF9D6BD7E}" type="presParOf" srcId="{20741117-71C7-4071-BFAC-06BD717DA56C}" destId="{CB21DB7A-FB45-4045-9AD6-DD4034E0394B}" srcOrd="1" destOrd="0" presId="urn:microsoft.com/office/officeart/2005/8/layout/hList7"/>
    <dgm:cxn modelId="{266D5226-1DFF-455B-889E-0AFB5A3F5ED4}" type="presParOf" srcId="{CB21DB7A-FB45-4045-9AD6-DD4034E0394B}" destId="{65DC0DED-7F44-4612-8749-351836B7E35A}" srcOrd="0" destOrd="0" presId="urn:microsoft.com/office/officeart/2005/8/layout/hList7"/>
    <dgm:cxn modelId="{E3004E6B-5EA7-4A09-8B35-744EC24E33E0}" type="presParOf" srcId="{65DC0DED-7F44-4612-8749-351836B7E35A}" destId="{6CC40AE7-C422-48A0-B51F-CAB545007766}" srcOrd="0" destOrd="0" presId="urn:microsoft.com/office/officeart/2005/8/layout/hList7"/>
    <dgm:cxn modelId="{0E241B22-509B-4933-9156-3285A92D88F2}" type="presParOf" srcId="{65DC0DED-7F44-4612-8749-351836B7E35A}" destId="{81C230D0-CDF4-423E-BD4C-A45D85A9D2BD}" srcOrd="1" destOrd="0" presId="urn:microsoft.com/office/officeart/2005/8/layout/hList7"/>
    <dgm:cxn modelId="{E27D6BF9-CE06-4093-B514-636DA33BCD49}" type="presParOf" srcId="{65DC0DED-7F44-4612-8749-351836B7E35A}" destId="{B8BD1FFA-128B-4359-943C-AA24E4DDF4CA}" srcOrd="2" destOrd="0" presId="urn:microsoft.com/office/officeart/2005/8/layout/hList7"/>
    <dgm:cxn modelId="{ADB0CE77-1CE0-4B5B-BF22-CCA574B7E6F5}" type="presParOf" srcId="{65DC0DED-7F44-4612-8749-351836B7E35A}" destId="{E359A209-8573-4E7A-BAED-1F9053D1E2D5}" srcOrd="3" destOrd="0" presId="urn:microsoft.com/office/officeart/2005/8/layout/hList7"/>
    <dgm:cxn modelId="{2BADCF0A-2E38-4D6F-8B87-848CAD45D9E6}" type="presParOf" srcId="{CB21DB7A-FB45-4045-9AD6-DD4034E0394B}" destId="{E74C72B4-C318-4A22-8C69-0B785FEBDE4B}" srcOrd="1" destOrd="0" presId="urn:microsoft.com/office/officeart/2005/8/layout/hList7"/>
    <dgm:cxn modelId="{AB2EE4B6-E0C9-43E3-B5EF-27FD3BB10E4A}" type="presParOf" srcId="{CB21DB7A-FB45-4045-9AD6-DD4034E0394B}" destId="{4A13D32C-6EF1-4975-9843-ABD155E324A3}" srcOrd="2" destOrd="0" presId="urn:microsoft.com/office/officeart/2005/8/layout/hList7"/>
    <dgm:cxn modelId="{5A5EFF76-7E0B-42FB-9219-C85E832694C4}" type="presParOf" srcId="{4A13D32C-6EF1-4975-9843-ABD155E324A3}" destId="{4EFA82E0-DAA1-49F4-BFE2-D609E61DBAB2}" srcOrd="0" destOrd="0" presId="urn:microsoft.com/office/officeart/2005/8/layout/hList7"/>
    <dgm:cxn modelId="{C6733052-A0CA-46AC-9E70-7DB88BA4FB74}" type="presParOf" srcId="{4A13D32C-6EF1-4975-9843-ABD155E324A3}" destId="{D6B6DAFD-A2E7-4210-9BE7-29B4B2CCED07}" srcOrd="1" destOrd="0" presId="urn:microsoft.com/office/officeart/2005/8/layout/hList7"/>
    <dgm:cxn modelId="{5A91691B-C457-4B16-B4FF-7C306E372EC1}" type="presParOf" srcId="{4A13D32C-6EF1-4975-9843-ABD155E324A3}" destId="{A9D88A80-F713-47A7-A20B-CA5C1E644FA6}" srcOrd="2" destOrd="0" presId="urn:microsoft.com/office/officeart/2005/8/layout/hList7"/>
    <dgm:cxn modelId="{D6744067-A5E0-4572-B421-DB37BE6B2AE1}" type="presParOf" srcId="{4A13D32C-6EF1-4975-9843-ABD155E324A3}" destId="{2398325D-983E-47D6-A82D-67DE5499F018}" srcOrd="3" destOrd="0" presId="urn:microsoft.com/office/officeart/2005/8/layout/hList7"/>
    <dgm:cxn modelId="{3FA89CD8-C836-43D5-87CB-65632A9A8B83}" type="presParOf" srcId="{CB21DB7A-FB45-4045-9AD6-DD4034E0394B}" destId="{B6018F7F-1647-43A4-B61D-3BDEE3AC3972}" srcOrd="3" destOrd="0" presId="urn:microsoft.com/office/officeart/2005/8/layout/hList7"/>
    <dgm:cxn modelId="{FC607017-5A86-4AD7-877D-1E949B8F7D30}" type="presParOf" srcId="{CB21DB7A-FB45-4045-9AD6-DD4034E0394B}" destId="{C48964FB-F793-4BEC-9300-1FE7C88F4D68}" srcOrd="4" destOrd="0" presId="urn:microsoft.com/office/officeart/2005/8/layout/hList7"/>
    <dgm:cxn modelId="{DBB71447-761E-4C4A-97DD-D2515A0F2C08}" type="presParOf" srcId="{C48964FB-F793-4BEC-9300-1FE7C88F4D68}" destId="{A35B2811-66F6-46FB-9E91-8DA7DC5616B4}" srcOrd="0" destOrd="0" presId="urn:microsoft.com/office/officeart/2005/8/layout/hList7"/>
    <dgm:cxn modelId="{041056A0-1AA1-43D2-AEAA-199CC68A3488}" type="presParOf" srcId="{C48964FB-F793-4BEC-9300-1FE7C88F4D68}" destId="{66DCDE62-507A-4B02-B3FC-076633638E24}" srcOrd="1" destOrd="0" presId="urn:microsoft.com/office/officeart/2005/8/layout/hList7"/>
    <dgm:cxn modelId="{2138B426-681B-4F47-ADB7-22BA160BE667}" type="presParOf" srcId="{C48964FB-F793-4BEC-9300-1FE7C88F4D68}" destId="{BB6A1B4C-97DF-4403-B95C-D64D9F4731F1}" srcOrd="2" destOrd="0" presId="urn:microsoft.com/office/officeart/2005/8/layout/hList7"/>
    <dgm:cxn modelId="{7D3EA83A-C320-4E15-91B9-F22ED3987BB0}" type="presParOf" srcId="{C48964FB-F793-4BEC-9300-1FE7C88F4D68}" destId="{EDB456EB-437F-4876-AD99-36E382569A92}" srcOrd="3" destOrd="0" presId="urn:microsoft.com/office/officeart/2005/8/layout/hList7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84E3-B266-46CB-864D-B03EACA576CF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4BA5-6E3E-4A0C-B52F-857A71F888C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84E3-B266-46CB-864D-B03EACA576CF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4BA5-6E3E-4A0C-B52F-857A71F888C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84E3-B266-46CB-864D-B03EACA576CF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4BA5-6E3E-4A0C-B52F-857A71F888C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84E3-B266-46CB-864D-B03EACA576CF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4BA5-6E3E-4A0C-B52F-857A71F888C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84E3-B266-46CB-864D-B03EACA576CF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4BA5-6E3E-4A0C-B52F-857A71F888C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84E3-B266-46CB-864D-B03EACA576CF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4BA5-6E3E-4A0C-B52F-857A71F888C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84E3-B266-46CB-864D-B03EACA576CF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4BA5-6E3E-4A0C-B52F-857A71F888C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84E3-B266-46CB-864D-B03EACA576CF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4BA5-6E3E-4A0C-B52F-857A71F888C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84E3-B266-46CB-864D-B03EACA576CF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4BA5-6E3E-4A0C-B52F-857A71F888C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84E3-B266-46CB-864D-B03EACA576CF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4BA5-6E3E-4A0C-B52F-857A71F888C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84E3-B266-46CB-864D-B03EACA576CF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90C4BA5-6E3E-4A0C-B52F-857A71F888C1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41584E3-B266-46CB-864D-B03EACA576CF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0C4BA5-6E3E-4A0C-B52F-857A71F888C1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Inviern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40" y="214290"/>
            <a:ext cx="8572560" cy="6357982"/>
          </a:xfrm>
          <a:prstGeom prst="heart">
            <a:avLst/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524000" y="1397000"/>
          <a:ext cx="6096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Maria</a:t>
                      </a:r>
                      <a:r>
                        <a:rPr lang="es-ES" dirty="0" smtClean="0"/>
                        <a:t> Fabiola Cruz Espinosa</a:t>
                      </a:r>
                      <a:r>
                        <a:rPr lang="es-ES" baseline="0" dirty="0" smtClean="0"/>
                        <a:t>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Junio 26 de 2015 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O"/>
          <p:cNvSpPr/>
          <p:nvPr/>
        </p:nvSpPr>
        <p:spPr>
          <a:xfrm flipV="1">
            <a:off x="3428992" y="142852"/>
            <a:ext cx="3429024" cy="2143140"/>
          </a:xfrm>
          <a:prstGeom prst="flowChar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 redondeado"/>
          <p:cNvSpPr/>
          <p:nvPr/>
        </p:nvSpPr>
        <p:spPr>
          <a:xfrm>
            <a:off x="6929454" y="1285860"/>
            <a:ext cx="1571636" cy="47863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orazón"/>
          <p:cNvSpPr/>
          <p:nvPr/>
        </p:nvSpPr>
        <p:spPr>
          <a:xfrm>
            <a:off x="500034" y="5143512"/>
            <a:ext cx="2071702" cy="1571636"/>
          </a:xfrm>
          <a:prstGeom prst="hear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Triángulo isósceles"/>
          <p:cNvSpPr/>
          <p:nvPr/>
        </p:nvSpPr>
        <p:spPr>
          <a:xfrm>
            <a:off x="3071802" y="4000504"/>
            <a:ext cx="2714644" cy="2643206"/>
          </a:xfrm>
          <a:prstGeom prst="triangl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Este es un triangulo de mediana figura </a:t>
            </a:r>
            <a:endParaRPr lang="es-ES" sz="1600" dirty="0"/>
          </a:p>
        </p:txBody>
      </p:sp>
      <p:sp>
        <p:nvSpPr>
          <p:cNvPr id="10" name="9 Cruz"/>
          <p:cNvSpPr/>
          <p:nvPr/>
        </p:nvSpPr>
        <p:spPr>
          <a:xfrm>
            <a:off x="714348" y="500042"/>
            <a:ext cx="1714512" cy="1357322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Cara sonriente"/>
          <p:cNvSpPr/>
          <p:nvPr/>
        </p:nvSpPr>
        <p:spPr>
          <a:xfrm>
            <a:off x="4929190" y="2857496"/>
            <a:ext cx="1785950" cy="114300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Cubo"/>
          <p:cNvSpPr/>
          <p:nvPr/>
        </p:nvSpPr>
        <p:spPr>
          <a:xfrm>
            <a:off x="1214414" y="2857496"/>
            <a:ext cx="1571636" cy="135732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1071538" y="185736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2 Rectángulo"/>
          <p:cNvSpPr/>
          <p:nvPr/>
        </p:nvSpPr>
        <p:spPr>
          <a:xfrm>
            <a:off x="928662" y="500042"/>
            <a:ext cx="59584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CC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MIS FORTALEZAS</a:t>
            </a:r>
            <a:endParaRPr lang="es-E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CC00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7"/>
          <a:stretch>
            <a:fillRect/>
          </a:stretch>
        </p:blipFill>
        <p:spPr>
          <a:xfrm>
            <a:off x="7572396" y="5481630"/>
            <a:ext cx="1376370" cy="13763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71</TotalTime>
  <Words>17</Words>
  <Application>Microsoft Office PowerPoint</Application>
  <PresentationFormat>Presentación en pantalla (4:3)</PresentationFormat>
  <Paragraphs>4</Paragraphs>
  <Slides>4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Flujo</vt:lpstr>
      <vt:lpstr>Diapositiva 1</vt:lpstr>
      <vt:lpstr>Diapositiva 2</vt:lpstr>
      <vt:lpstr>Diapositiva 3</vt:lpstr>
      <vt:lpstr>Diapositiva 4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Administrador</cp:lastModifiedBy>
  <cp:revision>8</cp:revision>
  <dcterms:created xsi:type="dcterms:W3CDTF">2015-06-26T15:32:40Z</dcterms:created>
  <dcterms:modified xsi:type="dcterms:W3CDTF">2015-06-26T16:43:43Z</dcterms:modified>
</cp:coreProperties>
</file>