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53B24D-0D6F-44F1-B17C-723D13A9C088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F7DE964-28AD-44DE-971A-73B4BFDEA4A9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600" b="1" dirty="0" smtClean="0"/>
              <a:t>MI FAMILIA</a:t>
            </a:r>
            <a:endParaRPr lang="es-ES" sz="66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2857496"/>
            <a:ext cx="8062912" cy="1752600"/>
          </a:xfrm>
        </p:spPr>
        <p:txBody>
          <a:bodyPr/>
          <a:lstStyle/>
          <a:p>
            <a:pPr algn="ctr"/>
            <a:r>
              <a:rPr lang="es-ES" dirty="0" smtClean="0"/>
              <a:t>BETTY VERA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 entiendo por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conjunto  de personas de nuestra familia.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7" y="247650"/>
            <a:ext cx="8162925" cy="6362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 es mi núcleo familiar 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Esta compuesto por:</a:t>
            </a:r>
          </a:p>
          <a:p>
            <a:r>
              <a:rPr lang="es-ES" dirty="0" smtClean="0"/>
              <a:t>Mi esposo y dos hijos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árbol genealógico  </a:t>
            </a:r>
            <a:endParaRPr lang="es-ES" dirty="0"/>
          </a:p>
        </p:txBody>
      </p:sp>
      <p:pic>
        <p:nvPicPr>
          <p:cNvPr id="4" name="3 Marcador de contenido" descr="bett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882775"/>
            <a:ext cx="7429552" cy="4572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rol cumplo en mi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Yo en mi familia soy ama de casa madre enfermera esposa y muchas otras  cosas concernientes </a:t>
            </a:r>
            <a:r>
              <a:rPr lang="es-ES" smtClean="0"/>
              <a:t>al hogar </a:t>
            </a:r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</TotalTime>
  <Words>64</Words>
  <Application>Microsoft Office PowerPoint</Application>
  <PresentationFormat>Presentación en pantalla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MI FAMILIA</vt:lpstr>
      <vt:lpstr>¿Qué  entiendo por familia?</vt:lpstr>
      <vt:lpstr>Diapositiva 3</vt:lpstr>
      <vt:lpstr>¿Cuál es mi núcleo familiar ?</vt:lpstr>
      <vt:lpstr>Mi árbol genealógico  </vt:lpstr>
      <vt:lpstr>¿Qué rol cumplo en mi familia?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10</cp:revision>
  <dcterms:created xsi:type="dcterms:W3CDTF">2015-06-30T15:15:35Z</dcterms:created>
  <dcterms:modified xsi:type="dcterms:W3CDTF">2015-06-30T16:55:28Z</dcterms:modified>
</cp:coreProperties>
</file>