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61608-7340-4EAA-99E9-D1E5E9780DE8}" type="datetimeFigureOut">
              <a:rPr lang="es-ES" smtClean="0"/>
              <a:t>30/06/2015</a:t>
            </a:fld>
            <a:endParaRPr lang="es-ES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6077A-4513-4FE7-B6C3-D9E81881A29E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61608-7340-4EAA-99E9-D1E5E9780DE8}" type="datetimeFigureOut">
              <a:rPr lang="es-ES" smtClean="0"/>
              <a:t>30/06/2015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6077A-4513-4FE7-B6C3-D9E81881A29E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61608-7340-4EAA-99E9-D1E5E9780DE8}" type="datetimeFigureOut">
              <a:rPr lang="es-ES" smtClean="0"/>
              <a:t>30/06/2015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6077A-4513-4FE7-B6C3-D9E81881A29E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61608-7340-4EAA-99E9-D1E5E9780DE8}" type="datetimeFigureOut">
              <a:rPr lang="es-ES" smtClean="0"/>
              <a:t>30/06/2015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6077A-4513-4FE7-B6C3-D9E81881A29E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61608-7340-4EAA-99E9-D1E5E9780DE8}" type="datetimeFigureOut">
              <a:rPr lang="es-ES" smtClean="0"/>
              <a:t>30/06/2015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6077A-4513-4FE7-B6C3-D9E81881A29E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61608-7340-4EAA-99E9-D1E5E9780DE8}" type="datetimeFigureOut">
              <a:rPr lang="es-ES" smtClean="0"/>
              <a:t>30/06/2015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6077A-4513-4FE7-B6C3-D9E81881A29E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61608-7340-4EAA-99E9-D1E5E9780DE8}" type="datetimeFigureOut">
              <a:rPr lang="es-ES" smtClean="0"/>
              <a:t>30/06/2015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6077A-4513-4FE7-B6C3-D9E81881A29E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61608-7340-4EAA-99E9-D1E5E9780DE8}" type="datetimeFigureOut">
              <a:rPr lang="es-ES" smtClean="0"/>
              <a:t>30/06/2015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6077A-4513-4FE7-B6C3-D9E81881A29E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61608-7340-4EAA-99E9-D1E5E9780DE8}" type="datetimeFigureOut">
              <a:rPr lang="es-ES" smtClean="0"/>
              <a:t>30/06/2015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6077A-4513-4FE7-B6C3-D9E81881A29E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61608-7340-4EAA-99E9-D1E5E9780DE8}" type="datetimeFigureOut">
              <a:rPr lang="es-ES" smtClean="0"/>
              <a:t>30/06/2015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6077A-4513-4FE7-B6C3-D9E81881A29E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ortar y redondear rectángulo de esquina sencilla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Triángulo rectángulo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61608-7340-4EAA-99E9-D1E5E9780DE8}" type="datetimeFigureOut">
              <a:rPr lang="es-ES" smtClean="0"/>
              <a:t>30/06/2015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6876077A-4513-4FE7-B6C3-D9E81881A29E}" type="slidenum">
              <a:rPr lang="es-ES" smtClean="0"/>
              <a:t>‹Nº›</a:t>
            </a:fld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10" name="9 Forma libre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Forma libre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Forma libre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8161608-7340-4EAA-99E9-D1E5E9780DE8}" type="datetimeFigureOut">
              <a:rPr lang="es-ES" smtClean="0"/>
              <a:t>30/06/2015</a:t>
            </a:fld>
            <a:endParaRPr lang="es-ES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876077A-4513-4FE7-B6C3-D9E81881A29E}" type="slidenum">
              <a:rPr lang="es-ES" smtClean="0"/>
              <a:t>‹Nº›</a:t>
            </a:fld>
            <a:endParaRPr lang="es-ES"/>
          </a:p>
        </p:txBody>
      </p:sp>
      <p:grpSp>
        <p:nvGrpSpPr>
          <p:cNvPr id="2" name="1 Grupo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Forma libre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Forma libre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MI FAMILIA                 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MARITZA ANAYA</a:t>
            </a:r>
            <a:endParaRPr lang="es-E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Título"/>
          <p:cNvSpPr>
            <a:spLocks noGrp="1"/>
          </p:cNvSpPr>
          <p:nvPr>
            <p:ph type="title"/>
          </p:nvPr>
        </p:nvSpPr>
        <p:spPr>
          <a:xfrm>
            <a:off x="571472" y="642918"/>
            <a:ext cx="8183880" cy="1051560"/>
          </a:xfrm>
        </p:spPr>
        <p:txBody>
          <a:bodyPr>
            <a:normAutofit/>
          </a:bodyPr>
          <a:lstStyle/>
          <a:p>
            <a:r>
              <a:rPr lang="es-ES" dirty="0" smtClean="0"/>
              <a:t>¿QUE ENTIENDO POR FAMILIA?</a:t>
            </a:r>
            <a:endParaRPr lang="es-ES" dirty="0"/>
          </a:p>
        </p:txBody>
      </p:sp>
      <p:sp>
        <p:nvSpPr>
          <p:cNvPr id="15" name="14 Marcador de contenido"/>
          <p:cNvSpPr>
            <a:spLocks noGrp="1"/>
          </p:cNvSpPr>
          <p:nvPr>
            <p:ph idx="1"/>
          </p:nvPr>
        </p:nvSpPr>
        <p:spPr>
          <a:xfrm>
            <a:off x="500034" y="2000240"/>
            <a:ext cx="8183880" cy="4187952"/>
          </a:xfrm>
        </p:spPr>
        <p:txBody>
          <a:bodyPr/>
          <a:lstStyle/>
          <a:p>
            <a:r>
              <a:rPr lang="es-ES" dirty="0" smtClean="0"/>
              <a:t>FAMILIA: Es un grupo de persona que se </a:t>
            </a:r>
          </a:p>
          <a:p>
            <a:r>
              <a:rPr lang="es-ES" dirty="0" smtClean="0"/>
              <a:t>Componen de padre, madre e hijos </a:t>
            </a:r>
            <a:endParaRPr lang="es-E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Imagen" descr="Dibujo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8662" y="785794"/>
            <a:ext cx="6786610" cy="5214974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MI NUCLEO FAMILIAR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err="1" smtClean="0"/>
              <a:t>Eduard</a:t>
            </a:r>
            <a:r>
              <a:rPr lang="es-ES" dirty="0" smtClean="0"/>
              <a:t> Manuel Padilla Anaya (hijo)</a:t>
            </a:r>
          </a:p>
          <a:p>
            <a:r>
              <a:rPr lang="es-ES" dirty="0" err="1" smtClean="0"/>
              <a:t>Maria</a:t>
            </a:r>
            <a:r>
              <a:rPr lang="es-ES" dirty="0" smtClean="0"/>
              <a:t> </a:t>
            </a:r>
            <a:r>
              <a:rPr lang="es-ES" dirty="0" err="1" smtClean="0"/>
              <a:t>Angelica</a:t>
            </a:r>
            <a:r>
              <a:rPr lang="es-ES" dirty="0" smtClean="0"/>
              <a:t> Padilla Anaya (hija)</a:t>
            </a:r>
          </a:p>
          <a:p>
            <a:r>
              <a:rPr lang="es-ES" dirty="0" smtClean="0"/>
              <a:t>Luz Mary Anaya </a:t>
            </a:r>
            <a:r>
              <a:rPr lang="es-ES" dirty="0" err="1" smtClean="0"/>
              <a:t>Hernandez</a:t>
            </a:r>
            <a:endParaRPr lang="es-E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ARBOL GENEOLOGICO</a:t>
            </a:r>
            <a:endParaRPr lang="es-ES" dirty="0"/>
          </a:p>
        </p:txBody>
      </p:sp>
      <p:pic>
        <p:nvPicPr>
          <p:cNvPr id="4" name="3 Marcador de contenido" descr="arbol1 Maritza Anaya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28728" y="2357430"/>
            <a:ext cx="6215106" cy="4389437"/>
          </a:xfr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jo">
  <a:themeElements>
    <a:clrScheme name="Fluj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uj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j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99</TotalTime>
  <Words>49</Words>
  <Application>Microsoft Office PowerPoint</Application>
  <PresentationFormat>Presentación en pantalla (4:3)</PresentationFormat>
  <Paragraphs>10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6" baseType="lpstr">
      <vt:lpstr>Flujo</vt:lpstr>
      <vt:lpstr>MI FAMILIA                 </vt:lpstr>
      <vt:lpstr>¿QUE ENTIENDO POR FAMILIA?</vt:lpstr>
      <vt:lpstr>Diapositiva 3</vt:lpstr>
      <vt:lpstr>MI NUCLEO FAMILIAR</vt:lpstr>
      <vt:lpstr>ARBOL GENEOLOGICO</vt:lpstr>
    </vt:vector>
  </TitlesOfParts>
  <Company>uniminuto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 FAMILIA                 </dc:title>
  <dc:creator>Administrador</dc:creator>
  <cp:lastModifiedBy>Administrador</cp:lastModifiedBy>
  <cp:revision>10</cp:revision>
  <dcterms:created xsi:type="dcterms:W3CDTF">2015-06-30T15:17:12Z</dcterms:created>
  <dcterms:modified xsi:type="dcterms:W3CDTF">2015-06-30T16:57:03Z</dcterms:modified>
</cp:coreProperties>
</file>