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5DA80A-1FB5-4713-9014-684FCBABF411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D58D15-A76B-46BE-B71D-7C00DEAEAA07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785926"/>
            <a:ext cx="7772400" cy="285752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MI FAMILIA</a:t>
            </a: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entiendo por familia?</a:t>
            </a: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La familia es una pequeña sociedad que esta conformada por padres e hijos unidos para trabajar por un bien común para ellos y la sociedad.</a:t>
            </a:r>
            <a:endParaRPr lang="es-ES" dirty="0"/>
          </a:p>
        </p:txBody>
      </p:sp>
      <p:pic>
        <p:nvPicPr>
          <p:cNvPr id="13314" name="Picture 2" descr="http://centroarete.org/wp-content/uploads/2015/06/familia-feli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071678"/>
            <a:ext cx="3815472" cy="33575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7418"/>
            <a:ext cx="9144000" cy="64631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¿Cuál es su </a:t>
            </a:r>
            <a:r>
              <a:rPr lang="es-ES" dirty="0" err="1" smtClean="0"/>
              <a:t>nucleo</a:t>
            </a:r>
            <a:r>
              <a:rPr lang="es-ES" dirty="0" smtClean="0"/>
              <a:t> familiar?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Mi núcleo familiar esta conformado por mi esposa, Myriam Gaona y mis dos hijos, Juan Sebastián, Fabián Camilo Amaya Gaona.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Pedro Amay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935163"/>
            <a:ext cx="8215370" cy="4389437"/>
          </a:xfrm>
        </p:spPr>
      </p:pic>
      <p:sp>
        <p:nvSpPr>
          <p:cNvPr id="6" name="5 Rectángulo"/>
          <p:cNvSpPr/>
          <p:nvPr/>
        </p:nvSpPr>
        <p:spPr>
          <a:xfrm>
            <a:off x="1428728" y="857232"/>
            <a:ext cx="6072230" cy="646331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Mi árbol genealógico</a:t>
            </a:r>
            <a:endParaRPr lang="es-E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rol cumple en su familia?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Soy una persona que le brinda techo,alimentacion,estudio a mi familia y dependen económicamente de mi, y trabajos que hago y de unos ingresos que me llegan de </a:t>
            </a:r>
            <a:r>
              <a:rPr lang="es-ES" smtClean="0"/>
              <a:t>la renta de una casa.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91</TotalTime>
  <Words>110</Words>
  <Application>Microsoft Office PowerPoint</Application>
  <PresentationFormat>Presentación en pantalla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MI FAMILIA</vt:lpstr>
      <vt:lpstr>¿Qué entiendo por familia?</vt:lpstr>
      <vt:lpstr>Diapositiva 3</vt:lpstr>
      <vt:lpstr>¿Cuál es su nucleo familiar?</vt:lpstr>
      <vt:lpstr>Diapositiva 5</vt:lpstr>
      <vt:lpstr>¿Qué rol cumple en su familia?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10</cp:revision>
  <dcterms:created xsi:type="dcterms:W3CDTF">2015-06-30T13:28:01Z</dcterms:created>
  <dcterms:modified xsi:type="dcterms:W3CDTF">2015-06-30T14:59:56Z</dcterms:modified>
</cp:coreProperties>
</file>