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8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11 Rectángulo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12 Rectángulo redondeado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64D9A0-1984-4449-BC9B-461B21D2A267}" type="datetimeFigureOut">
              <a:rPr lang="es-ES" smtClean="0"/>
              <a:t>30/06/2015</a:t>
            </a:fld>
            <a:endParaRPr lang="es-ES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236A5BED-976A-4C8F-A132-814FDB9A5E51}" type="slidenum">
              <a:rPr lang="es-ES" smtClean="0"/>
              <a:t>‹Nº›</a:t>
            </a:fld>
            <a:endParaRPr lang="es-ES"/>
          </a:p>
        </p:txBody>
      </p:sp>
      <p:sp>
        <p:nvSpPr>
          <p:cNvPr id="7" name="6 Rectángulo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Rectángulo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Rectángulo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64D9A0-1984-4449-BC9B-461B21D2A267}" type="datetimeFigureOut">
              <a:rPr lang="es-ES" smtClean="0"/>
              <a:t>30/06/2015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6A5BED-976A-4C8F-A132-814FDB9A5E51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64D9A0-1984-4449-BC9B-461B21D2A267}" type="datetimeFigureOut">
              <a:rPr lang="es-ES" smtClean="0"/>
              <a:t>30/06/2015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6A5BED-976A-4C8F-A132-814FDB9A5E51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64D9A0-1984-4449-BC9B-461B21D2A267}" type="datetimeFigureOut">
              <a:rPr lang="es-ES" smtClean="0"/>
              <a:t>30/06/2015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6A5BED-976A-4C8F-A132-814FDB9A5E51}" type="slidenum">
              <a:rPr lang="es-ES" smtClean="0"/>
              <a:t>‹Nº›</a:t>
            </a:fld>
            <a:endParaRPr lang="es-ES"/>
          </a:p>
        </p:txBody>
      </p:sp>
      <p:sp>
        <p:nvSpPr>
          <p:cNvPr id="8" name="7 Marcador de contenido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10 Rectángulo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9 Rectángulo redondeado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64D9A0-1984-4449-BC9B-461B21D2A267}" type="datetimeFigureOut">
              <a:rPr lang="es-ES" smtClean="0"/>
              <a:t>30/06/2015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es-ES"/>
          </a:p>
        </p:txBody>
      </p:sp>
      <p:sp>
        <p:nvSpPr>
          <p:cNvPr id="7" name="6 Rectángulo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Rectángulo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236A5BED-976A-4C8F-A132-814FDB9A5E51}" type="slidenum">
              <a:rPr lang="es-ES" smtClean="0"/>
              <a:t>‹Nº›</a:t>
            </a:fld>
            <a:endParaRPr lang="es-E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64D9A0-1984-4449-BC9B-461B21D2A267}" type="datetimeFigureOut">
              <a:rPr lang="es-ES" smtClean="0"/>
              <a:t>30/06/2015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6A5BED-976A-4C8F-A132-814FDB9A5E51}" type="slidenum">
              <a:rPr lang="es-ES" smtClean="0"/>
              <a:t>‹Nº›</a:t>
            </a:fld>
            <a:endParaRPr lang="es-ES"/>
          </a:p>
        </p:txBody>
      </p:sp>
      <p:sp>
        <p:nvSpPr>
          <p:cNvPr id="9" name="8 Marcador de contenido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64D9A0-1984-4449-BC9B-461B21D2A267}" type="datetimeFigureOut">
              <a:rPr lang="es-ES" smtClean="0"/>
              <a:t>30/06/2015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6A5BED-976A-4C8F-A132-814FDB9A5E51}" type="slidenum">
              <a:rPr lang="es-ES" smtClean="0"/>
              <a:t>‹Nº›</a:t>
            </a:fld>
            <a:endParaRPr lang="es-ES"/>
          </a:p>
        </p:txBody>
      </p:sp>
      <p:sp>
        <p:nvSpPr>
          <p:cNvPr id="11" name="10 Marcador de contenido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3" name="12 Marcador de contenido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64D9A0-1984-4449-BC9B-461B21D2A267}" type="datetimeFigureOut">
              <a:rPr lang="es-ES" smtClean="0"/>
              <a:t>30/06/2015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6A5BED-976A-4C8F-A132-814FDB9A5E51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64D9A0-1984-4449-BC9B-461B21D2A267}" type="datetimeFigureOut">
              <a:rPr lang="es-ES" smtClean="0"/>
              <a:t>30/06/2015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6A5BED-976A-4C8F-A132-814FDB9A5E51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Rectángulo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8 Rectángulo redondeado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64D9A0-1984-4449-BC9B-461B21D2A267}" type="datetimeFigureOut">
              <a:rPr lang="es-ES" smtClean="0"/>
              <a:t>30/06/2015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6A5BED-976A-4C8F-A132-814FDB9A5E51}" type="slidenum">
              <a:rPr lang="es-ES" smtClean="0"/>
              <a:t>‹Nº›</a:t>
            </a:fld>
            <a:endParaRPr lang="es-E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64D9A0-1984-4449-BC9B-461B21D2A267}" type="datetimeFigureOut">
              <a:rPr lang="es-ES" smtClean="0"/>
              <a:t>30/06/2015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236A5BED-976A-4C8F-A132-814FDB9A5E51}" type="slidenum">
              <a:rPr lang="es-ES" smtClean="0"/>
              <a:t>‹Nº›</a:t>
            </a:fld>
            <a:endParaRPr lang="es-ES"/>
          </a:p>
        </p:txBody>
      </p:sp>
      <p:sp>
        <p:nvSpPr>
          <p:cNvPr id="11" name="10 Rectángulo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Rectángulo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Rectángulo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Rectángulo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7 Rectángulo redondeado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0D64D9A0-1984-4449-BC9B-461B21D2A267}" type="datetimeFigureOut">
              <a:rPr lang="es-ES" smtClean="0"/>
              <a:t>30/06/2015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s-ES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236A5BED-976A-4C8F-A132-814FDB9A5E51}" type="slidenum">
              <a:rPr lang="es-ES" smtClean="0"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YOLANDA TRIANA</a:t>
            </a:r>
            <a:endParaRPr lang="es-ES" dirty="0"/>
          </a:p>
        </p:txBody>
      </p:sp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MIFAMILIA</a:t>
            </a:r>
            <a:endParaRPr lang="es-E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¿</a:t>
            </a:r>
            <a:r>
              <a:rPr lang="es-ES" dirty="0" smtClean="0"/>
              <a:t>QUÉ ENTIENDO POR FAMILIA?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914400" y="2571744"/>
            <a:ext cx="3443286" cy="3448056"/>
          </a:xfrm>
        </p:spPr>
        <p:txBody>
          <a:bodyPr/>
          <a:lstStyle/>
          <a:p>
            <a:r>
              <a:rPr lang="es-ES" dirty="0" smtClean="0"/>
              <a:t>ES EL NUCLEO SOCIAL</a:t>
            </a:r>
            <a:endParaRPr lang="es-ES" dirty="0"/>
          </a:p>
        </p:txBody>
      </p:sp>
      <p:pic>
        <p:nvPicPr>
          <p:cNvPr id="4" name="3 Imagen" descr="Dibujo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43306" y="1571612"/>
            <a:ext cx="4857784" cy="4541531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MI NUCLEO FAMILIAR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s-ES" dirty="0" smtClean="0"/>
              <a:t>ESTA COMPUESTO POR:MI ESPOSO  MI HIJO ANTONIO Y MI HIJA MARTHA LUCIA</a:t>
            </a:r>
            <a:endParaRPr lang="es-E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1 Imagen" descr="genograma yolanda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5750" y="214290"/>
            <a:ext cx="8572500" cy="6357982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¿Qué rol cumplo en mi familia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s-ES" dirty="0" smtClean="0"/>
              <a:t>Mi  rol en </a:t>
            </a:r>
            <a:r>
              <a:rPr lang="es-ES" dirty="0" err="1" smtClean="0"/>
              <a:t>mifamilia</a:t>
            </a:r>
            <a:r>
              <a:rPr lang="es-ES" dirty="0" smtClean="0"/>
              <a:t> .soy cabeza de ,hogar pues soy viuda</a:t>
            </a:r>
            <a:endParaRPr lang="es-ES" dirty="0"/>
          </a:p>
        </p:txBody>
      </p:sp>
      <p:pic>
        <p:nvPicPr>
          <p:cNvPr id="4" name="3 Imagen" descr="yolanda triana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57356" y="2285992"/>
            <a:ext cx="5514526" cy="3882227"/>
          </a:xfrm>
          <a:prstGeom prst="heart">
            <a:avLst/>
          </a:prstGeom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dad">
  <a:themeElements>
    <a:clrScheme name="Equidad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dad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quidad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93</TotalTime>
  <Words>48</Words>
  <Application>Microsoft Office PowerPoint</Application>
  <PresentationFormat>Presentación en pantalla (4:3)</PresentationFormat>
  <Paragraphs>8</Paragraphs>
  <Slides>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6" baseType="lpstr">
      <vt:lpstr>Equidad</vt:lpstr>
      <vt:lpstr>MIFAMILIA</vt:lpstr>
      <vt:lpstr>¿QUÉ ENTIENDO POR FAMILIA?</vt:lpstr>
      <vt:lpstr>MI NUCLEO FAMILIAR</vt:lpstr>
      <vt:lpstr>Diapositiva 4</vt:lpstr>
      <vt:lpstr>¿Qué rol cumplo en mi familia</vt:lpstr>
    </vt:vector>
  </TitlesOfParts>
  <Company>uniminuto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MIFAMILIA</dc:title>
  <dc:creator>Administrador</dc:creator>
  <cp:lastModifiedBy>Administrador</cp:lastModifiedBy>
  <cp:revision>10</cp:revision>
  <dcterms:created xsi:type="dcterms:W3CDTF">2015-06-30T15:12:13Z</dcterms:created>
  <dcterms:modified xsi:type="dcterms:W3CDTF">2015-06-30T16:45:38Z</dcterms:modified>
</cp:coreProperties>
</file>