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3" d="100"/>
          <a:sy n="73" d="100"/>
        </p:scale>
        <p:origin x="-106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74E1A26-BE94-407B-BBD1-F31ED60663D2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478A37A-5FBE-4624-ACBA-22D6A84D1EF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5400" dirty="0" smtClean="0"/>
              <a:t>Mi familia</a:t>
            </a:r>
            <a:endParaRPr lang="es-ES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4714884"/>
            <a:ext cx="7772400" cy="914400"/>
          </a:xfrm>
        </p:spPr>
        <p:txBody>
          <a:bodyPr/>
          <a:lstStyle/>
          <a:p>
            <a:pPr algn="ctr"/>
            <a:r>
              <a:rPr lang="es-ES" dirty="0" err="1" smtClean="0">
                <a:solidFill>
                  <a:schemeClr val="accent4"/>
                </a:solidFill>
              </a:rPr>
              <a:t>Briceida</a:t>
            </a:r>
            <a:r>
              <a:rPr lang="es-ES" dirty="0" smtClean="0">
                <a:solidFill>
                  <a:schemeClr val="accent4"/>
                </a:solidFill>
              </a:rPr>
              <a:t> Molina</a:t>
            </a:r>
            <a:endParaRPr lang="es-ES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714356"/>
            <a:ext cx="8183880" cy="676656"/>
          </a:xfrm>
        </p:spPr>
        <p:txBody>
          <a:bodyPr/>
          <a:lstStyle/>
          <a:p>
            <a:r>
              <a:rPr lang="es-ES" dirty="0" smtClean="0"/>
              <a:t>¿Qué entiendo por  familia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71472" y="1928802"/>
            <a:ext cx="2714644" cy="3714776"/>
          </a:xfrm>
        </p:spPr>
        <p:txBody>
          <a:bodyPr>
            <a:normAutofit/>
          </a:bodyPr>
          <a:lstStyle/>
          <a:p>
            <a:r>
              <a:rPr lang="es-ES" sz="2800" dirty="0" smtClean="0"/>
              <a:t> familia es el conjunto de  padres   e hijos</a:t>
            </a:r>
            <a:endParaRPr lang="es-ES" sz="2800" dirty="0"/>
          </a:p>
        </p:txBody>
      </p:sp>
      <p:pic>
        <p:nvPicPr>
          <p:cNvPr id="4" name="3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1643050"/>
            <a:ext cx="5105408" cy="4514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85918" y="714356"/>
            <a:ext cx="571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Mi núcleo familiar</a:t>
            </a:r>
            <a:endParaRPr lang="es-ES" sz="28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214414" y="2285992"/>
            <a:ext cx="59293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Vivo con  mis hijos y mi nieta</a:t>
            </a:r>
          </a:p>
          <a:p>
            <a:r>
              <a:rPr lang="es-ES" dirty="0" smtClean="0"/>
              <a:t>Mi  hija Diana Marcela</a:t>
            </a:r>
          </a:p>
          <a:p>
            <a:r>
              <a:rPr lang="es-ES" dirty="0" smtClean="0"/>
              <a:t>Mi hijo Fernando</a:t>
            </a:r>
          </a:p>
          <a:p>
            <a:r>
              <a:rPr lang="es-ES" dirty="0" smtClean="0"/>
              <a:t>Mi nieta Ana </a:t>
            </a:r>
            <a:r>
              <a:rPr lang="es-ES" dirty="0" err="1" smtClean="0"/>
              <a:t>Sofia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BRICEIDA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685800"/>
            <a:ext cx="821537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000240"/>
            <a:ext cx="8183880" cy="3500462"/>
          </a:xfrm>
        </p:spPr>
        <p:txBody>
          <a:bodyPr/>
          <a:lstStyle/>
          <a:p>
            <a:r>
              <a:rPr lang="es-ES" b="0" dirty="0" smtClean="0">
                <a:solidFill>
                  <a:schemeClr val="tx1"/>
                </a:solidFill>
                <a:effectLst/>
              </a:rPr>
              <a:t>En mi </a:t>
            </a:r>
            <a:r>
              <a:rPr lang="es-ES" b="0" smtClean="0">
                <a:solidFill>
                  <a:schemeClr val="tx1"/>
                </a:solidFill>
                <a:effectLst/>
              </a:rPr>
              <a:t>familia cumplo el rol  de ama casa.</a:t>
            </a:r>
            <a:endParaRPr lang="es-ES" b="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42976" y="-285776"/>
            <a:ext cx="8183880" cy="175564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¿Qué rol cumplo en mi familia?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95</TotalTime>
  <Words>57</Words>
  <Application>Microsoft Office PowerPoint</Application>
  <PresentationFormat>Presentación en pantalla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Aspecto</vt:lpstr>
      <vt:lpstr>Mi familia</vt:lpstr>
      <vt:lpstr>¿Qué entiendo por  familia</vt:lpstr>
      <vt:lpstr>Diapositiva 3</vt:lpstr>
      <vt:lpstr>Diapositiva 4</vt:lpstr>
      <vt:lpstr>En mi familia cumplo el rol  de ama casa.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10</cp:revision>
  <dcterms:created xsi:type="dcterms:W3CDTF">2015-06-30T15:16:46Z</dcterms:created>
  <dcterms:modified xsi:type="dcterms:W3CDTF">2015-06-30T16:52:26Z</dcterms:modified>
</cp:coreProperties>
</file>