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5E1730-62EC-4D96-BA93-D8D8D539E9E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170F5E-C8F7-49A7-9B11-CABB3C838826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 FAMILIA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AURORA GIL DE RODRIGUEZ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ENTIENDE POR FAMILIA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UNA FAMILIA ESTA FORMADA POR PADRE MADRE E HIJOS ES LO MAS IMPORTANTE DONDE SE REFLEJA EL AMOR LA COMPRENSION LA TOLERANCIA LA COOPERACION Y DONDE DEBEMOS EDUCAR A NUESTROS HIJOS PARA QUE SEAN UNOS BUENOS CIUDADANOS EN NUESTRA SOCIEDAD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0050"/>
            <a:ext cx="9144000" cy="6057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CUAL ES SU NUCLEO FAMILIAR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s-ES" dirty="0" smtClean="0"/>
              <a:t>CARLOS ES MI ESPOSO</a:t>
            </a:r>
          </a:p>
          <a:p>
            <a:pPr algn="l"/>
            <a:r>
              <a:rPr lang="es-ES" dirty="0" smtClean="0"/>
              <a:t>AURORA ES LA ESPOSA</a:t>
            </a:r>
          </a:p>
          <a:p>
            <a:pPr algn="l"/>
            <a:r>
              <a:rPr lang="es-ES" dirty="0" smtClean="0"/>
              <a:t>BIBIANA LA HIJA MAYOR</a:t>
            </a:r>
          </a:p>
          <a:p>
            <a:pPr algn="l"/>
            <a:r>
              <a:rPr lang="es-ES" dirty="0" smtClean="0"/>
              <a:t>JENNY ANDREA ES LA SEGUNDA HIJA</a:t>
            </a:r>
          </a:p>
          <a:p>
            <a:pPr algn="l"/>
            <a:r>
              <a:rPr lang="es-ES" dirty="0" smtClean="0"/>
              <a:t>JUAN CARLOS ES EL TERCER HIJO</a:t>
            </a:r>
          </a:p>
          <a:p>
            <a:pPr algn="l"/>
            <a:r>
              <a:rPr lang="es-ES" dirty="0" smtClean="0"/>
              <a:t>ZAIRA JOHNNA ES LA CUARTA HIJA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ARBOL FAMILI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500042"/>
            <a:ext cx="8572500" cy="60722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ROL CUMPLE EN SU FAMILIA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Soy madre de familia con cuatro hijos y tres nietos, gracias a Dios tenemos una familia estable donde reina</a:t>
            </a:r>
          </a:p>
          <a:p>
            <a:r>
              <a:rPr lang="es-ES" dirty="0" smtClean="0"/>
              <a:t>El amor la </a:t>
            </a:r>
            <a:r>
              <a:rPr lang="es-ES" dirty="0" err="1" smtClean="0"/>
              <a:t>comprension</a:t>
            </a:r>
            <a:r>
              <a:rPr lang="es-ES" dirty="0" smtClean="0"/>
              <a:t> que necesitamos todas las familias para que seamos muy unidos y </a:t>
            </a:r>
            <a:r>
              <a:rPr lang="es-ES" dirty="0" err="1" smtClean="0"/>
              <a:t>eseñar</a:t>
            </a:r>
            <a:r>
              <a:rPr lang="es-ES" dirty="0" smtClean="0"/>
              <a:t> a nuestros nietos para que sean </a:t>
            </a:r>
            <a:r>
              <a:rPr lang="es-ES" smtClean="0"/>
              <a:t>buenos ciudadanos.</a:t>
            </a:r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136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MI FAMILIA</vt:lpstr>
      <vt:lpstr>QUE ENTIENDE POR FAMILIA</vt:lpstr>
      <vt:lpstr>Diapositiva 3</vt:lpstr>
      <vt:lpstr>CUAL ES SU NUCLEO FAMILIAR</vt:lpstr>
      <vt:lpstr>Diapositiva 5</vt:lpstr>
      <vt:lpstr>QUE ROL CUMPLE EN SU FAMILIA 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8</cp:revision>
  <dcterms:created xsi:type="dcterms:W3CDTF">2015-06-30T13:36:07Z</dcterms:created>
  <dcterms:modified xsi:type="dcterms:W3CDTF">2015-06-30T14:54:26Z</dcterms:modified>
</cp:coreProperties>
</file>