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3259-398D-496D-9A08-0A52A60B2CDA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7AD8A-51D8-4FF9-B42F-6EDEF5BCDEE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3259-398D-496D-9A08-0A52A60B2CDA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7AD8A-51D8-4FF9-B42F-6EDEF5BCDE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3259-398D-496D-9A08-0A52A60B2CDA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7AD8A-51D8-4FF9-B42F-6EDEF5BCDE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3259-398D-496D-9A08-0A52A60B2CDA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7AD8A-51D8-4FF9-B42F-6EDEF5BCDE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3259-398D-496D-9A08-0A52A60B2CDA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7AD8A-51D8-4FF9-B42F-6EDEF5BCDEE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3259-398D-496D-9A08-0A52A60B2CDA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7AD8A-51D8-4FF9-B42F-6EDEF5BCDE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3259-398D-496D-9A08-0A52A60B2CDA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7AD8A-51D8-4FF9-B42F-6EDEF5BCDE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3259-398D-496D-9A08-0A52A60B2CDA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7AD8A-51D8-4FF9-B42F-6EDEF5BCDE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3259-398D-496D-9A08-0A52A60B2CDA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7AD8A-51D8-4FF9-B42F-6EDEF5BCDE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3259-398D-496D-9A08-0A52A60B2CDA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7AD8A-51D8-4FF9-B42F-6EDEF5BCDE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3259-398D-496D-9A08-0A52A60B2CDA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B67AD8A-51D8-4FF9-B42F-6EDEF5BCDEE7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A33259-398D-496D-9A08-0A52A60B2CDA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B67AD8A-51D8-4FF9-B42F-6EDEF5BCDEE7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MI FAMILIA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Concepcion</a:t>
            </a:r>
            <a:r>
              <a:rPr lang="es-ES" dirty="0" smtClean="0"/>
              <a:t> </a:t>
            </a:r>
            <a:r>
              <a:rPr lang="es-ES" dirty="0" err="1" smtClean="0"/>
              <a:t>Gòmez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¿Qué entiendo por familia?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60998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Familia es un grupo de personas con características similares.</a:t>
            </a:r>
            <a:endParaRPr lang="es-E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Concepciòn  Gòmez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8662" y="1000108"/>
            <a:ext cx="7445956" cy="5253054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¿Cuál es mi núcleo familiar?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´Mi </a:t>
            </a:r>
            <a:r>
              <a:rPr lang="es-ES" dirty="0" err="1" smtClean="0"/>
              <a:t>nucleo</a:t>
            </a:r>
            <a:r>
              <a:rPr lang="es-ES" dirty="0" smtClean="0"/>
              <a:t> familiar está compuesto por.</a:t>
            </a:r>
          </a:p>
          <a:p>
            <a:r>
              <a:rPr lang="es-ES" dirty="0" smtClean="0"/>
              <a:t>Mi esposo: José Antonio </a:t>
            </a:r>
            <a:r>
              <a:rPr lang="es-ES" dirty="0" err="1" smtClean="0"/>
              <a:t>Villamil</a:t>
            </a:r>
            <a:r>
              <a:rPr lang="es-ES" dirty="0" smtClean="0"/>
              <a:t> Pinilla</a:t>
            </a:r>
          </a:p>
          <a:p>
            <a:r>
              <a:rPr lang="es-ES" dirty="0" smtClean="0"/>
              <a:t>Mis hijos: Javier Andrés </a:t>
            </a:r>
            <a:r>
              <a:rPr lang="es-ES" dirty="0" err="1" smtClean="0"/>
              <a:t>Villamil</a:t>
            </a:r>
            <a:r>
              <a:rPr lang="es-ES" dirty="0" smtClean="0"/>
              <a:t> Gómez</a:t>
            </a:r>
          </a:p>
          <a:p>
            <a:r>
              <a:rPr lang="es-ES" dirty="0" smtClean="0"/>
              <a:t> </a:t>
            </a:r>
            <a:r>
              <a:rPr lang="es-ES" dirty="0" smtClean="0"/>
              <a:t>                 Diana Carolina </a:t>
            </a:r>
            <a:r>
              <a:rPr lang="es-ES" dirty="0" err="1" smtClean="0"/>
              <a:t>Villamil</a:t>
            </a:r>
            <a:r>
              <a:rPr lang="es-ES" dirty="0" smtClean="0"/>
              <a:t> Gómez</a:t>
            </a:r>
          </a:p>
          <a:p>
            <a:r>
              <a:rPr lang="es-ES" dirty="0" smtClean="0"/>
              <a:t>Yo: Concepción Gómez de </a:t>
            </a:r>
            <a:r>
              <a:rPr lang="es-ES" dirty="0" err="1" smtClean="0"/>
              <a:t>Villamil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Arbol</a:t>
            </a:r>
            <a:r>
              <a:rPr lang="es-ES" smtClean="0"/>
              <a:t> genealógico</a:t>
            </a:r>
            <a:endParaRPr lang="es-ES"/>
          </a:p>
        </p:txBody>
      </p:sp>
      <p:pic>
        <p:nvPicPr>
          <p:cNvPr id="4" name="3 Marcador de contenido" descr="Arbol Genealògico CONCEPCIO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1831" y="1935163"/>
            <a:ext cx="7820337" cy="4389437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paisajes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106</TotalTime>
  <Words>64</Words>
  <Application>Microsoft Office PowerPoint</Application>
  <PresentationFormat>Presentación en pantalla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Flujo</vt:lpstr>
      <vt:lpstr>MI FAMILIA</vt:lpstr>
      <vt:lpstr> ¿Qué entiendo por familia? </vt:lpstr>
      <vt:lpstr>Diapositiva 3</vt:lpstr>
      <vt:lpstr>¿Cuál es mi núcleo familiar?</vt:lpstr>
      <vt:lpstr>Arbol genealógico</vt:lpstr>
      <vt:lpstr>paisajes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Administrador</dc:creator>
  <cp:lastModifiedBy>Administrador</cp:lastModifiedBy>
  <cp:revision>11</cp:revision>
  <dcterms:created xsi:type="dcterms:W3CDTF">2015-06-30T13:06:42Z</dcterms:created>
  <dcterms:modified xsi:type="dcterms:W3CDTF">2015-06-30T14:52:50Z</dcterms:modified>
</cp:coreProperties>
</file>