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4466F4-225D-4B0A-B7A5-8068D36DF42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29910E-5362-45A5-9B19-BC5DDCBA6B6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2071702"/>
          </a:xfrm>
        </p:spPr>
        <p:txBody>
          <a:bodyPr>
            <a:normAutofit/>
          </a:bodyPr>
          <a:lstStyle/>
          <a:p>
            <a:r>
              <a:rPr lang="es-ES" sz="9600" dirty="0" smtClean="0">
                <a:solidFill>
                  <a:srgbClr val="00B050"/>
                </a:solidFill>
              </a:rPr>
              <a:t>Mi familia</a:t>
            </a:r>
            <a:endParaRPr lang="es-ES" sz="9600" dirty="0">
              <a:solidFill>
                <a:srgbClr val="00B05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Rosalba </a:t>
            </a:r>
            <a:r>
              <a:rPr lang="es-ES" sz="3200" b="1" dirty="0" err="1"/>
              <a:t>B</a:t>
            </a:r>
            <a:r>
              <a:rPr lang="es-ES" sz="3200" b="1" dirty="0" err="1" smtClean="0"/>
              <a:t>ahamon</a:t>
            </a:r>
            <a:endParaRPr lang="es-ES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entiendo  por familia?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748614" cy="4572000"/>
          </a:xfrm>
        </p:spPr>
        <p:txBody>
          <a:bodyPr/>
          <a:lstStyle/>
          <a:p>
            <a:r>
              <a:rPr lang="es-ES" sz="6600" dirty="0" smtClean="0"/>
              <a:t>Papas Hermanos  </a:t>
            </a:r>
          </a:p>
          <a:p>
            <a:r>
              <a:rPr lang="es-ES" sz="6600" dirty="0" smtClean="0"/>
              <a:t>Tíos primos esposos </a:t>
            </a:r>
          </a:p>
          <a:p>
            <a:r>
              <a:rPr lang="es-ES" sz="6600" dirty="0" smtClean="0"/>
              <a:t>Hijos y nietos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87" y="114300"/>
            <a:ext cx="8277225" cy="6629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¿Cuál es mi núcleo familiar?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Esposo Ernesto </a:t>
            </a:r>
          </a:p>
          <a:p>
            <a:r>
              <a:rPr lang="es-ES" dirty="0" smtClean="0"/>
              <a:t>Esperanza </a:t>
            </a:r>
          </a:p>
          <a:p>
            <a:r>
              <a:rPr lang="es-ES" dirty="0" smtClean="0"/>
              <a:t>Luis </a:t>
            </a:r>
          </a:p>
          <a:p>
            <a:r>
              <a:rPr lang="es-ES" dirty="0" smtClean="0"/>
              <a:t>Rocio</a:t>
            </a:r>
          </a:p>
          <a:p>
            <a:r>
              <a:rPr lang="es-ES" dirty="0" smtClean="0"/>
              <a:t>M</a:t>
            </a:r>
            <a:r>
              <a:rPr lang="es-ES" dirty="0" smtClean="0"/>
              <a:t>ario 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rosalbabaham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642918"/>
            <a:ext cx="8572500" cy="564355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rol cumple en su familia?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Soy ama de casa</a:t>
            </a:r>
          </a:p>
          <a:p>
            <a:r>
              <a:rPr lang="es-ES" dirty="0" smtClean="0"/>
              <a:t>Soy mama </a:t>
            </a:r>
          </a:p>
          <a:p>
            <a:r>
              <a:rPr lang="es-ES" smtClean="0"/>
              <a:t>Soy abuela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100</TotalTime>
  <Words>47</Words>
  <Application>Microsoft Office PowerPoint</Application>
  <PresentationFormat>Presentación en pantalla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Intermedio</vt:lpstr>
      <vt:lpstr>Mi familia</vt:lpstr>
      <vt:lpstr>¿Qué entiendo  por familia? </vt:lpstr>
      <vt:lpstr>Diapositiva 3</vt:lpstr>
      <vt:lpstr>¿Cuál es mi núcleo familiar?</vt:lpstr>
      <vt:lpstr>Diapositiva 5</vt:lpstr>
      <vt:lpstr>¿Qué rol cumple en su familia?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11</cp:revision>
  <dcterms:created xsi:type="dcterms:W3CDTF">2015-06-30T13:17:10Z</dcterms:created>
  <dcterms:modified xsi:type="dcterms:W3CDTF">2015-06-30T14:57:26Z</dcterms:modified>
</cp:coreProperties>
</file>