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1077635-C73E-4685-AF72-5DACD84952A5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3CF0C45-47D1-49EB-8876-99070C466077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1214422"/>
            <a:ext cx="7772400" cy="1470025"/>
          </a:xfrm>
        </p:spPr>
        <p:txBody>
          <a:bodyPr>
            <a:normAutofit/>
          </a:bodyPr>
          <a:lstStyle/>
          <a:p>
            <a:r>
              <a:rPr lang="es-ES" sz="6600" b="1" dirty="0" smtClean="0">
                <a:solidFill>
                  <a:srgbClr val="00B050"/>
                </a:solidFill>
              </a:rPr>
              <a:t>Mi familia</a:t>
            </a:r>
            <a:endParaRPr lang="es-ES" sz="6600" b="1" dirty="0">
              <a:solidFill>
                <a:srgbClr val="00B05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Olga acuña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8229600" cy="1500198"/>
          </a:xfrm>
        </p:spPr>
        <p:txBody>
          <a:bodyPr/>
          <a:lstStyle/>
          <a:p>
            <a:pPr algn="ctr"/>
            <a:r>
              <a:rPr lang="es-ES" dirty="0" smtClean="0"/>
              <a:t>¿Qué entiendo por familia?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2428868"/>
            <a:ext cx="7429552" cy="3500462"/>
          </a:xfrm>
        </p:spPr>
        <p:txBody>
          <a:bodyPr>
            <a:normAutofit/>
          </a:bodyPr>
          <a:lstStyle/>
          <a:p>
            <a:r>
              <a:rPr lang="es-ES" sz="4000" dirty="0" smtClean="0"/>
              <a:t>Mi familia representa  a mis hijos los cuales  he apoyado en todo.</a:t>
            </a:r>
            <a:endParaRPr lang="es-E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 FAMILIA</a:t>
            </a:r>
            <a:endParaRPr lang="es-ES" dirty="0"/>
          </a:p>
        </p:txBody>
      </p:sp>
      <p:pic>
        <p:nvPicPr>
          <p:cNvPr id="4" name="3 Marcador de contenido" descr="olgaacuñ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697037"/>
            <a:ext cx="7924800" cy="451485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857232"/>
            <a:ext cx="8229600" cy="1057284"/>
          </a:xfrm>
        </p:spPr>
        <p:txBody>
          <a:bodyPr/>
          <a:lstStyle/>
          <a:p>
            <a:r>
              <a:rPr lang="es-ES" dirty="0" smtClean="0"/>
              <a:t>Mi </a:t>
            </a:r>
            <a:r>
              <a:rPr lang="es-ES" dirty="0" err="1" smtClean="0"/>
              <a:t>nucleo</a:t>
            </a:r>
            <a:r>
              <a:rPr lang="es-ES" dirty="0" smtClean="0"/>
              <a:t> familiar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2714620"/>
            <a:ext cx="7858180" cy="3571900"/>
          </a:xfrm>
        </p:spPr>
        <p:txBody>
          <a:bodyPr/>
          <a:lstStyle/>
          <a:p>
            <a:r>
              <a:rPr lang="es-ES" dirty="0" smtClean="0"/>
              <a:t>Se compone de 3 hijos</a:t>
            </a:r>
          </a:p>
          <a:p>
            <a:r>
              <a:rPr lang="es-ES" sz="3600" dirty="0" smtClean="0"/>
              <a:t> Javier   Aleida  Teresa </a:t>
            </a:r>
          </a:p>
          <a:p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ARBOL GENEALOGICO</a:t>
            </a:r>
            <a:endParaRPr lang="es-ES" dirty="0"/>
          </a:p>
        </p:txBody>
      </p:sp>
      <p:pic>
        <p:nvPicPr>
          <p:cNvPr id="4" name="3 Marcador de contenido" descr="arbol familiar olg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199" y="1928802"/>
            <a:ext cx="8585463" cy="385765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8229600" cy="1828800"/>
          </a:xfrm>
        </p:spPr>
        <p:txBody>
          <a:bodyPr/>
          <a:lstStyle/>
          <a:p>
            <a:r>
              <a:rPr lang="es-ES" dirty="0" smtClean="0"/>
              <a:t>Que rol cumple en su familia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   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214414" y="3357562"/>
            <a:ext cx="5044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Estoy pendiente de todos  los </a:t>
            </a:r>
            <a:r>
              <a:rPr lang="es-ES" dirty="0" err="1" smtClean="0"/>
              <a:t>lavores</a:t>
            </a:r>
            <a:r>
              <a:rPr lang="es-ES" smtClean="0"/>
              <a:t> familiares</a:t>
            </a:r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96</TotalTime>
  <Words>54</Words>
  <Application>Microsoft Office PowerPoint</Application>
  <PresentationFormat>Presentación en pantalla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Vértice</vt:lpstr>
      <vt:lpstr>Mi familia</vt:lpstr>
      <vt:lpstr>¿Qué entiendo por familia?</vt:lpstr>
      <vt:lpstr>MI FAMILIA</vt:lpstr>
      <vt:lpstr>Mi nucleo familiar</vt:lpstr>
      <vt:lpstr>ARBOL GENEALOGICO</vt:lpstr>
      <vt:lpstr>Que rol cumple en su familia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</dc:title>
  <dc:creator>Administrador</dc:creator>
  <cp:lastModifiedBy>Administrador</cp:lastModifiedBy>
  <cp:revision>10</cp:revision>
  <dcterms:created xsi:type="dcterms:W3CDTF">2015-06-30T13:17:37Z</dcterms:created>
  <dcterms:modified xsi:type="dcterms:W3CDTF">2015-06-30T14:54:14Z</dcterms:modified>
</cp:coreProperties>
</file>