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F4F4C1-F043-416A-BBBB-9B5A4A4D6AD1}" type="doc">
      <dgm:prSet loTypeId="urn:microsoft.com/office/officeart/2005/8/layout/hList3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B05EB88D-747D-4D00-BEF3-F14A1ABA3BFE}">
      <dgm:prSet phldrT="[Texto]"/>
      <dgm:spPr>
        <a:solidFill>
          <a:srgbClr val="FFC000"/>
        </a:solidFill>
      </dgm:spPr>
      <dgm:t>
        <a:bodyPr/>
        <a:lstStyle/>
        <a:p>
          <a:r>
            <a:rPr lang="es-ES" dirty="0" smtClean="0"/>
            <a:t>EL SEÑOR DE SEÑOR</a:t>
          </a:r>
          <a:endParaRPr lang="es-ES" dirty="0"/>
        </a:p>
      </dgm:t>
    </dgm:pt>
    <dgm:pt modelId="{58CC88E2-17FC-40AE-8BA6-A70E178D18B4}" type="parTrans" cxnId="{0645D44B-E14A-4BA7-809A-DE97057F6476}">
      <dgm:prSet/>
      <dgm:spPr/>
      <dgm:t>
        <a:bodyPr/>
        <a:lstStyle/>
        <a:p>
          <a:endParaRPr lang="es-ES"/>
        </a:p>
      </dgm:t>
    </dgm:pt>
    <dgm:pt modelId="{AF3F354A-0586-4CD5-BE92-CA0090FB4E6F}" type="sibTrans" cxnId="{0645D44B-E14A-4BA7-809A-DE97057F6476}">
      <dgm:prSet/>
      <dgm:spPr/>
      <dgm:t>
        <a:bodyPr/>
        <a:lstStyle/>
        <a:p>
          <a:endParaRPr lang="es-ES"/>
        </a:p>
      </dgm:t>
    </dgm:pt>
    <dgm:pt modelId="{AE5D1C69-96C6-40A0-9338-27EE462DDA07}">
      <dgm:prSet phldrT="[Texto]" phldr="1"/>
      <dgm:spPr>
        <a:solidFill>
          <a:schemeClr val="accent1">
            <a:lumMod val="75000"/>
          </a:schemeClr>
        </a:solidFill>
      </dgm:spPr>
      <dgm:t>
        <a:bodyPr/>
        <a:lstStyle/>
        <a:p>
          <a:endParaRPr lang="es-ES"/>
        </a:p>
      </dgm:t>
    </dgm:pt>
    <dgm:pt modelId="{D15319CC-E630-4772-BC78-7CAD9883B6C5}" type="parTrans" cxnId="{AEB92B06-4F6D-4603-885C-395988A937F3}">
      <dgm:prSet/>
      <dgm:spPr/>
      <dgm:t>
        <a:bodyPr/>
        <a:lstStyle/>
        <a:p>
          <a:endParaRPr lang="es-ES"/>
        </a:p>
      </dgm:t>
    </dgm:pt>
    <dgm:pt modelId="{CA81EEEF-B2A5-4DFD-9111-31B291B11167}" type="sibTrans" cxnId="{AEB92B06-4F6D-4603-885C-395988A937F3}">
      <dgm:prSet/>
      <dgm:spPr/>
      <dgm:t>
        <a:bodyPr/>
        <a:lstStyle/>
        <a:p>
          <a:endParaRPr lang="es-ES"/>
        </a:p>
      </dgm:t>
    </dgm:pt>
    <dgm:pt modelId="{8E3037AB-F5A8-45B4-82E8-09229CE7245F}">
      <dgm:prSet phldrT="[Texto]" phldr="1"/>
      <dgm:spPr>
        <a:solidFill>
          <a:srgbClr val="7030A0"/>
        </a:solidFill>
      </dgm:spPr>
      <dgm:t>
        <a:bodyPr/>
        <a:lstStyle/>
        <a:p>
          <a:endParaRPr lang="es-ES"/>
        </a:p>
      </dgm:t>
    </dgm:pt>
    <dgm:pt modelId="{A07C52CC-B170-4364-AA16-CC192BEA79DC}" type="parTrans" cxnId="{09A5375E-51FC-490B-8BA9-34912242B22A}">
      <dgm:prSet/>
      <dgm:spPr/>
      <dgm:t>
        <a:bodyPr/>
        <a:lstStyle/>
        <a:p>
          <a:endParaRPr lang="es-ES"/>
        </a:p>
      </dgm:t>
    </dgm:pt>
    <dgm:pt modelId="{E3ACA531-7F60-4E05-A504-24E15B91F851}" type="sibTrans" cxnId="{09A5375E-51FC-490B-8BA9-34912242B22A}">
      <dgm:prSet/>
      <dgm:spPr/>
      <dgm:t>
        <a:bodyPr/>
        <a:lstStyle/>
        <a:p>
          <a:endParaRPr lang="es-ES"/>
        </a:p>
      </dgm:t>
    </dgm:pt>
    <dgm:pt modelId="{7C399376-7F83-40F2-AC13-4A1AE43132F9}">
      <dgm:prSet phldrT="[Texto]" phldr="1"/>
      <dgm:spPr>
        <a:solidFill>
          <a:srgbClr val="FF0000"/>
        </a:solidFill>
      </dgm:spPr>
      <dgm:t>
        <a:bodyPr/>
        <a:lstStyle/>
        <a:p>
          <a:endParaRPr lang="es-ES" dirty="0"/>
        </a:p>
      </dgm:t>
    </dgm:pt>
    <dgm:pt modelId="{FAC5F23B-F941-44A6-9F62-39D55B55D74A}" type="parTrans" cxnId="{FA48139C-F11D-4129-BD53-58927B688726}">
      <dgm:prSet/>
      <dgm:spPr/>
      <dgm:t>
        <a:bodyPr/>
        <a:lstStyle/>
        <a:p>
          <a:endParaRPr lang="es-ES"/>
        </a:p>
      </dgm:t>
    </dgm:pt>
    <dgm:pt modelId="{4F7625AD-49F7-4CD0-9352-A20CB2E8835E}" type="sibTrans" cxnId="{FA48139C-F11D-4129-BD53-58927B688726}">
      <dgm:prSet/>
      <dgm:spPr/>
      <dgm:t>
        <a:bodyPr/>
        <a:lstStyle/>
        <a:p>
          <a:endParaRPr lang="es-ES"/>
        </a:p>
      </dgm:t>
    </dgm:pt>
    <dgm:pt modelId="{0A2A19FF-0C16-4EB8-80E8-6AC625AAD51C}" type="pres">
      <dgm:prSet presAssocID="{DDF4F4C1-F043-416A-BBBB-9B5A4A4D6AD1}" presName="composite" presStyleCnt="0">
        <dgm:presLayoutVars>
          <dgm:chMax val="1"/>
          <dgm:dir/>
          <dgm:resizeHandles val="exact"/>
        </dgm:presLayoutVars>
      </dgm:prSet>
      <dgm:spPr/>
    </dgm:pt>
    <dgm:pt modelId="{E3C566A6-0201-4907-B35E-4D0D052191A9}" type="pres">
      <dgm:prSet presAssocID="{B05EB88D-747D-4D00-BEF3-F14A1ABA3BFE}" presName="roof" presStyleLbl="dkBgShp" presStyleIdx="0" presStyleCnt="2"/>
      <dgm:spPr/>
      <dgm:t>
        <a:bodyPr/>
        <a:lstStyle/>
        <a:p>
          <a:endParaRPr lang="es-ES"/>
        </a:p>
      </dgm:t>
    </dgm:pt>
    <dgm:pt modelId="{F2979885-D061-4197-8ECD-0140034B0301}" type="pres">
      <dgm:prSet presAssocID="{B05EB88D-747D-4D00-BEF3-F14A1ABA3BFE}" presName="pillars" presStyleCnt="0"/>
      <dgm:spPr/>
    </dgm:pt>
    <dgm:pt modelId="{1AC521B7-7F80-4E4E-83BE-7373D4E0922E}" type="pres">
      <dgm:prSet presAssocID="{B05EB88D-747D-4D00-BEF3-F14A1ABA3BFE}" presName="pillar1" presStyleLbl="node1" presStyleIdx="0" presStyleCnt="3">
        <dgm:presLayoutVars>
          <dgm:bulletEnabled val="1"/>
        </dgm:presLayoutVars>
      </dgm:prSet>
      <dgm:spPr/>
    </dgm:pt>
    <dgm:pt modelId="{2786FB47-A73D-49AD-BC17-7ED4E19A4E08}" type="pres">
      <dgm:prSet presAssocID="{8E3037AB-F5A8-45B4-82E8-09229CE7245F}" presName="pillarX" presStyleLbl="node1" presStyleIdx="1" presStyleCnt="3">
        <dgm:presLayoutVars>
          <dgm:bulletEnabled val="1"/>
        </dgm:presLayoutVars>
      </dgm:prSet>
      <dgm:spPr/>
    </dgm:pt>
    <dgm:pt modelId="{F8F51766-790E-4527-A3D7-5B9B11DE5A74}" type="pres">
      <dgm:prSet presAssocID="{7C399376-7F83-40F2-AC13-4A1AE43132F9}" presName="pillarX" presStyleLbl="node1" presStyleIdx="2" presStyleCnt="3" custScaleY="100000" custLinFactNeighborX="-733" custLinFactNeighborY="1054">
        <dgm:presLayoutVars>
          <dgm:bulletEnabled val="1"/>
        </dgm:presLayoutVars>
      </dgm:prSet>
      <dgm:spPr/>
    </dgm:pt>
    <dgm:pt modelId="{2A8D3BF5-0723-4186-BED4-7650D4E75650}" type="pres">
      <dgm:prSet presAssocID="{B05EB88D-747D-4D00-BEF3-F14A1ABA3BFE}" presName="base" presStyleLbl="dkBgShp" presStyleIdx="1" presStyleCnt="2"/>
      <dgm:spPr/>
    </dgm:pt>
  </dgm:ptLst>
  <dgm:cxnLst>
    <dgm:cxn modelId="{0337AB54-A065-4DEC-8939-134A7D95651D}" type="presOf" srcId="{8E3037AB-F5A8-45B4-82E8-09229CE7245F}" destId="{2786FB47-A73D-49AD-BC17-7ED4E19A4E08}" srcOrd="0" destOrd="0" presId="urn:microsoft.com/office/officeart/2005/8/layout/hList3"/>
    <dgm:cxn modelId="{DDA6AE8B-1FC5-4ABF-A62D-52EAE3F3613A}" type="presOf" srcId="{B05EB88D-747D-4D00-BEF3-F14A1ABA3BFE}" destId="{E3C566A6-0201-4907-B35E-4D0D052191A9}" srcOrd="0" destOrd="0" presId="urn:microsoft.com/office/officeart/2005/8/layout/hList3"/>
    <dgm:cxn modelId="{67361ACB-A923-47A1-86E3-860C47AC1AA8}" type="presOf" srcId="{7C399376-7F83-40F2-AC13-4A1AE43132F9}" destId="{F8F51766-790E-4527-A3D7-5B9B11DE5A74}" srcOrd="0" destOrd="0" presId="urn:microsoft.com/office/officeart/2005/8/layout/hList3"/>
    <dgm:cxn modelId="{09A5375E-51FC-490B-8BA9-34912242B22A}" srcId="{B05EB88D-747D-4D00-BEF3-F14A1ABA3BFE}" destId="{8E3037AB-F5A8-45B4-82E8-09229CE7245F}" srcOrd="1" destOrd="0" parTransId="{A07C52CC-B170-4364-AA16-CC192BEA79DC}" sibTransId="{E3ACA531-7F60-4E05-A504-24E15B91F851}"/>
    <dgm:cxn modelId="{AEB92B06-4F6D-4603-885C-395988A937F3}" srcId="{B05EB88D-747D-4D00-BEF3-F14A1ABA3BFE}" destId="{AE5D1C69-96C6-40A0-9338-27EE462DDA07}" srcOrd="0" destOrd="0" parTransId="{D15319CC-E630-4772-BC78-7CAD9883B6C5}" sibTransId="{CA81EEEF-B2A5-4DFD-9111-31B291B11167}"/>
    <dgm:cxn modelId="{DD3F10DA-EF8A-4084-94C8-858BDFA2C995}" type="presOf" srcId="{AE5D1C69-96C6-40A0-9338-27EE462DDA07}" destId="{1AC521B7-7F80-4E4E-83BE-7373D4E0922E}" srcOrd="0" destOrd="0" presId="urn:microsoft.com/office/officeart/2005/8/layout/hList3"/>
    <dgm:cxn modelId="{4FEDF4D9-C281-44F9-88EF-3E5278B7F862}" type="presOf" srcId="{DDF4F4C1-F043-416A-BBBB-9B5A4A4D6AD1}" destId="{0A2A19FF-0C16-4EB8-80E8-6AC625AAD51C}" srcOrd="0" destOrd="0" presId="urn:microsoft.com/office/officeart/2005/8/layout/hList3"/>
    <dgm:cxn modelId="{FA48139C-F11D-4129-BD53-58927B688726}" srcId="{B05EB88D-747D-4D00-BEF3-F14A1ABA3BFE}" destId="{7C399376-7F83-40F2-AC13-4A1AE43132F9}" srcOrd="2" destOrd="0" parTransId="{FAC5F23B-F941-44A6-9F62-39D55B55D74A}" sibTransId="{4F7625AD-49F7-4CD0-9352-A20CB2E8835E}"/>
    <dgm:cxn modelId="{0645D44B-E14A-4BA7-809A-DE97057F6476}" srcId="{DDF4F4C1-F043-416A-BBBB-9B5A4A4D6AD1}" destId="{B05EB88D-747D-4D00-BEF3-F14A1ABA3BFE}" srcOrd="0" destOrd="0" parTransId="{58CC88E2-17FC-40AE-8BA6-A70E178D18B4}" sibTransId="{AF3F354A-0586-4CD5-BE92-CA0090FB4E6F}"/>
    <dgm:cxn modelId="{08ECD998-45A5-47F5-AF32-695BF97EC007}" type="presParOf" srcId="{0A2A19FF-0C16-4EB8-80E8-6AC625AAD51C}" destId="{E3C566A6-0201-4907-B35E-4D0D052191A9}" srcOrd="0" destOrd="0" presId="urn:microsoft.com/office/officeart/2005/8/layout/hList3"/>
    <dgm:cxn modelId="{6284784B-8C5D-47AA-A70B-E13DC67C1E1B}" type="presParOf" srcId="{0A2A19FF-0C16-4EB8-80E8-6AC625AAD51C}" destId="{F2979885-D061-4197-8ECD-0140034B0301}" srcOrd="1" destOrd="0" presId="urn:microsoft.com/office/officeart/2005/8/layout/hList3"/>
    <dgm:cxn modelId="{F810B676-BD5A-4385-A58D-2F8EB7B92289}" type="presParOf" srcId="{F2979885-D061-4197-8ECD-0140034B0301}" destId="{1AC521B7-7F80-4E4E-83BE-7373D4E0922E}" srcOrd="0" destOrd="0" presId="urn:microsoft.com/office/officeart/2005/8/layout/hList3"/>
    <dgm:cxn modelId="{BB533616-CDB8-40E2-9426-2071FE777030}" type="presParOf" srcId="{F2979885-D061-4197-8ECD-0140034B0301}" destId="{2786FB47-A73D-49AD-BC17-7ED4E19A4E08}" srcOrd="1" destOrd="0" presId="urn:microsoft.com/office/officeart/2005/8/layout/hList3"/>
    <dgm:cxn modelId="{BDA56AC8-E73E-4150-A2A8-7A963D52581D}" type="presParOf" srcId="{F2979885-D061-4197-8ECD-0140034B0301}" destId="{F8F51766-790E-4527-A3D7-5B9B11DE5A74}" srcOrd="2" destOrd="0" presId="urn:microsoft.com/office/officeart/2005/8/layout/hList3"/>
    <dgm:cxn modelId="{C40BC85B-BA95-4735-B190-CB176510104E}" type="presParOf" srcId="{0A2A19FF-0C16-4EB8-80E8-6AC625AAD51C}" destId="{2A8D3BF5-0723-4186-BED4-7650D4E75650}" srcOrd="2" destOrd="0" presId="urn:microsoft.com/office/officeart/2005/8/layout/hLis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2A3D2C12-4BB0-4BC4-BF8A-52838A0A6DE6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CCC4717B-AB77-4DEC-B88B-140DF68CDB5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2C12-4BB0-4BC4-BF8A-52838A0A6DE6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4717B-AB77-4DEC-B88B-140DF68CDB5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2C12-4BB0-4BC4-BF8A-52838A0A6DE6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4717B-AB77-4DEC-B88B-140DF68CDB5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2A3D2C12-4BB0-4BC4-BF8A-52838A0A6DE6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4717B-AB77-4DEC-B88B-140DF68CDB5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2A3D2C12-4BB0-4BC4-BF8A-52838A0A6DE6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CCC4717B-AB77-4DEC-B88B-140DF68CDB5F}" type="slidenum">
              <a:rPr lang="es-ES" smtClean="0"/>
              <a:t>‹Nº›</a:t>
            </a:fld>
            <a:endParaRPr lang="es-ES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A3D2C12-4BB0-4BC4-BF8A-52838A0A6DE6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CC4717B-AB77-4DEC-B88B-140DF68CDB5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2A3D2C12-4BB0-4BC4-BF8A-52838A0A6DE6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CCC4717B-AB77-4DEC-B88B-140DF68CDB5F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2C12-4BB0-4BC4-BF8A-52838A0A6DE6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C4717B-AB77-4DEC-B88B-140DF68CDB5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2A3D2C12-4BB0-4BC4-BF8A-52838A0A6DE6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CCC4717B-AB77-4DEC-B88B-140DF68CDB5F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2A3D2C12-4BB0-4BC4-BF8A-52838A0A6DE6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CCC4717B-AB77-4DEC-B88B-140DF68CDB5F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2A3D2C12-4BB0-4BC4-BF8A-52838A0A6DE6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CCC4717B-AB77-4DEC-B88B-140DF68CDB5F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2A3D2C12-4BB0-4BC4-BF8A-52838A0A6DE6}" type="datetimeFigureOut">
              <a:rPr lang="es-ES" smtClean="0"/>
              <a:t>26/06/2015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CCC4717B-AB77-4DEC-B88B-140DF68CDB5F}" type="slidenum">
              <a:rPr lang="es-ES" smtClean="0"/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audio" Target="../media/audio1.wav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riángulo isósceles"/>
          <p:cNvSpPr/>
          <p:nvPr/>
        </p:nvSpPr>
        <p:spPr>
          <a:xfrm>
            <a:off x="928662" y="1357298"/>
            <a:ext cx="7000924" cy="4429156"/>
          </a:xfrm>
          <a:prstGeom prst="triangl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DORIS ELENA OSORIO RAGA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Imagen" descr="Puesta de so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786842" cy="7286652"/>
          </a:xfrm>
          <a:prstGeom prst="heart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4 Rectángulo"/>
          <p:cNvSpPr/>
          <p:nvPr/>
        </p:nvSpPr>
        <p:spPr>
          <a:xfrm>
            <a:off x="1785918" y="357166"/>
            <a:ext cx="5918329" cy="923330"/>
          </a:xfrm>
          <a:prstGeom prst="rect">
            <a:avLst/>
          </a:prstGeom>
          <a:solidFill>
            <a:srgbClr val="FF0000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33CC"/>
                </a:solidFill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MIS FORTALEZAS</a:t>
            </a:r>
            <a:endParaRPr lang="es-E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33CC"/>
              </a:solidFill>
              <a:effectLst>
                <a:glow rad="228600">
                  <a:schemeClr val="accent5">
                    <a:satMod val="175000"/>
                    <a:alpha val="40000"/>
                  </a:schemeClr>
                </a:glow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6" name="j0214098.wav">
            <a:hlinkClick r:id="" action="ppaction://media"/>
          </p:cNvPr>
          <p:cNvPicPr>
            <a:picLocks noRot="1" noChangeAspect="1"/>
          </p:cNvPicPr>
          <p:nvPr>
            <a:wavAudioFile r:embed="rId1" name="j0214098.wav"/>
          </p:nvPr>
        </p:nvPicPr>
        <p:blipFill>
          <a:blip r:embed="rId7"/>
          <a:stretch>
            <a:fillRect/>
          </a:stretch>
        </p:blipFill>
        <p:spPr>
          <a:xfrm>
            <a:off x="7572396" y="5715016"/>
            <a:ext cx="1233494" cy="8763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5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87</TotalTime>
  <Words>10</Words>
  <Application>Microsoft Office PowerPoint</Application>
  <PresentationFormat>Presentación en pantalla (4:3)</PresentationFormat>
  <Paragraphs>3</Paragraphs>
  <Slides>4</Slides>
  <Notes>0</Notes>
  <HiddenSlides>0</HiddenSlides>
  <MMClips>1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Brío</vt:lpstr>
      <vt:lpstr>Diapositiva 1</vt:lpstr>
      <vt:lpstr>Diapositiva 2</vt:lpstr>
      <vt:lpstr>Diapositiva 3</vt:lpstr>
      <vt:lpstr>Diapositiva 4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Administrador</dc:creator>
  <cp:lastModifiedBy>Administrador</cp:lastModifiedBy>
  <cp:revision>9</cp:revision>
  <dcterms:created xsi:type="dcterms:W3CDTF">2015-06-26T15:17:01Z</dcterms:created>
  <dcterms:modified xsi:type="dcterms:W3CDTF">2015-06-26T16:44:28Z</dcterms:modified>
</cp:coreProperties>
</file>