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8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Triángulo rectángulo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Título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7" name="16 Subtítulo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grpSp>
        <p:nvGrpSpPr>
          <p:cNvPr id="2" name="1 Grupo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6 Forma libre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7 Forma libre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10 Forma libre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11 Conector recto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2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460B5B3B-9CFB-46B9-A5A4-D87DF2E69EC3}" type="datetimeFigureOut">
              <a:rPr lang="es-ES" smtClean="0"/>
              <a:t>30/06/2015</a:t>
            </a:fld>
            <a:endParaRPr lang="es-ES"/>
          </a:p>
        </p:txBody>
      </p:sp>
      <p:sp>
        <p:nvSpPr>
          <p:cNvPr id="19" name="1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s-ES"/>
          </a:p>
        </p:txBody>
      </p:sp>
      <p:sp>
        <p:nvSpPr>
          <p:cNvPr id="27" name="2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54529AC-6ECC-41ED-95BC-8A81C902D702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60B5B3B-9CFB-46B9-A5A4-D87DF2E69EC3}" type="datetimeFigureOut">
              <a:rPr lang="es-ES" smtClean="0"/>
              <a:t>30/06/2015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54529AC-6ECC-41ED-95BC-8A81C902D702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60B5B3B-9CFB-46B9-A5A4-D87DF2E69EC3}" type="datetimeFigureOut">
              <a:rPr lang="es-ES" smtClean="0"/>
              <a:t>30/06/2015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54529AC-6ECC-41ED-95BC-8A81C902D702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60B5B3B-9CFB-46B9-A5A4-D87DF2E69EC3}" type="datetimeFigureOut">
              <a:rPr lang="es-ES" smtClean="0"/>
              <a:t>30/06/2015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54529AC-6ECC-41ED-95BC-8A81C902D702}" type="slidenum">
              <a:rPr lang="es-ES" smtClean="0"/>
              <a:t>‹Nº›</a:t>
            </a:fld>
            <a:endParaRPr lang="es-ES"/>
          </a:p>
        </p:txBody>
      </p:sp>
      <p:sp>
        <p:nvSpPr>
          <p:cNvPr id="7" name="6 Título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60B5B3B-9CFB-46B9-A5A4-D87DF2E69EC3}" type="datetimeFigureOut">
              <a:rPr lang="es-ES" smtClean="0"/>
              <a:t>30/06/2015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54529AC-6ECC-41ED-95BC-8A81C902D702}" type="slidenum">
              <a:rPr lang="es-ES" smtClean="0"/>
              <a:t>‹Nº›</a:t>
            </a:fld>
            <a:endParaRPr lang="es-ES"/>
          </a:p>
        </p:txBody>
      </p:sp>
      <p:sp>
        <p:nvSpPr>
          <p:cNvPr id="7" name="6 Cheurón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7 Cheurón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60B5B3B-9CFB-46B9-A5A4-D87DF2E69EC3}" type="datetimeFigureOut">
              <a:rPr lang="es-ES" smtClean="0"/>
              <a:t>30/06/2015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54529AC-6ECC-41ED-95BC-8A81C902D702}" type="slidenum">
              <a:rPr lang="es-ES" smtClean="0"/>
              <a:t>‹Nº›</a:t>
            </a:fld>
            <a:endParaRPr lang="es-ES"/>
          </a:p>
        </p:txBody>
      </p:sp>
      <p:sp>
        <p:nvSpPr>
          <p:cNvPr id="8" name="7 Título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60B5B3B-9CFB-46B9-A5A4-D87DF2E69EC3}" type="datetimeFigureOut">
              <a:rPr lang="es-ES" smtClean="0"/>
              <a:t>30/06/2015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54529AC-6ECC-41ED-95BC-8A81C902D702}" type="slidenum">
              <a:rPr lang="es-ES" smtClean="0"/>
              <a:t>‹Nº›</a:t>
            </a:fld>
            <a:endParaRPr lang="es-E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60B5B3B-9CFB-46B9-A5A4-D87DF2E69EC3}" type="datetimeFigureOut">
              <a:rPr lang="es-ES" smtClean="0"/>
              <a:t>30/06/2015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54529AC-6ECC-41ED-95BC-8A81C902D702}" type="slidenum">
              <a:rPr lang="es-ES" smtClean="0"/>
              <a:t>‹Nº›</a:t>
            </a:fld>
            <a:endParaRPr lang="es-ES"/>
          </a:p>
        </p:txBody>
      </p:sp>
      <p:sp>
        <p:nvSpPr>
          <p:cNvPr id="6" name="5 Título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60B5B3B-9CFB-46B9-A5A4-D87DF2E69EC3}" type="datetimeFigureOut">
              <a:rPr lang="es-ES" smtClean="0"/>
              <a:t>30/06/2015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54529AC-6ECC-41ED-95BC-8A81C902D702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460B5B3B-9CFB-46B9-A5A4-D87DF2E69EC3}" type="datetimeFigureOut">
              <a:rPr lang="es-ES" smtClean="0"/>
              <a:t>30/06/2015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54529AC-6ECC-41ED-95BC-8A81C902D702}" type="slidenum">
              <a:rPr lang="es-ES" smtClean="0"/>
              <a:t>‹Nº›</a:t>
            </a:fld>
            <a:endParaRPr lang="es-E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460B5B3B-9CFB-46B9-A5A4-D87DF2E69EC3}" type="datetimeFigureOut">
              <a:rPr lang="es-ES" smtClean="0"/>
              <a:t>30/06/2015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54529AC-6ECC-41ED-95BC-8A81C902D702}" type="slidenum">
              <a:rPr lang="es-ES" smtClean="0"/>
              <a:t>‹Nº›</a:t>
            </a:fld>
            <a:endParaRPr lang="es-E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8" name="7 Forma libre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8 Forma libre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9 Triángulo rectángulo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10 Conector recto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11 Cheurón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12 Cheurón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12 Forma libre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11 Forma libre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13 Triángulo rectángulo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14 Conector recto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8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0" name="29 Marcador de texto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460B5B3B-9CFB-46B9-A5A4-D87DF2E69EC3}" type="datetimeFigureOut">
              <a:rPr lang="es-ES" smtClean="0"/>
              <a:t>30/06/2015</a:t>
            </a:fld>
            <a:endParaRPr lang="es-ES"/>
          </a:p>
        </p:txBody>
      </p:sp>
      <p:sp>
        <p:nvSpPr>
          <p:cNvPr id="22" name="21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s-ES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B54529AC-6ECC-41ED-95BC-8A81C902D702}" type="slidenum">
              <a:rPr lang="es-ES" smtClean="0"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>
                <a:solidFill>
                  <a:schemeClr val="tx2"/>
                </a:solidFill>
              </a:rPr>
              <a:t>MI FAMILIA</a:t>
            </a:r>
            <a:endParaRPr lang="es-ES" dirty="0">
              <a:solidFill>
                <a:schemeClr val="tx2"/>
              </a:solidFill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ROSANA</a:t>
            </a:r>
            <a:endParaRPr lang="es-E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500034" y="285729"/>
            <a:ext cx="7772400" cy="1428760"/>
          </a:xfrm>
        </p:spPr>
        <p:txBody>
          <a:bodyPr>
            <a:normAutofit fontScale="90000"/>
          </a:bodyPr>
          <a:lstStyle/>
          <a:p>
            <a:r>
              <a:rPr lang="es-ES" dirty="0" smtClean="0"/>
              <a:t>¿QUE ENTIENDO POR FAMILIA?</a:t>
            </a:r>
            <a:endParaRPr lang="es-E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685800" y="2000240"/>
            <a:ext cx="7772400" cy="2811071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es-ES" dirty="0" smtClean="0"/>
              <a:t>Podríamos </a:t>
            </a:r>
            <a:r>
              <a:rPr lang="es-ES" dirty="0" smtClean="0"/>
              <a:t>definir la familia como la unión de personas que comparten un proyecto vital de existencia en común que se supone duradero, en el que se generan fuertes sentimientos de pertenencia a dicho grupo, en el cual existe un compromiso personal entre sus miembros y se establecen intensas relaciones de intimidad, reciprocidad y dependencia.</a:t>
            </a:r>
          </a:p>
          <a:p>
            <a:pPr algn="l"/>
            <a:endParaRPr lang="es-ES" dirty="0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magen" descr="Dibujo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73217"/>
            <a:ext cx="9144000" cy="6711566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42910" y="857232"/>
            <a:ext cx="7772400" cy="1829761"/>
          </a:xfrm>
        </p:spPr>
        <p:txBody>
          <a:bodyPr>
            <a:normAutofit fontScale="90000"/>
          </a:bodyPr>
          <a:lstStyle/>
          <a:p>
            <a:pPr algn="l"/>
            <a:r>
              <a:rPr lang="es-ES" dirty="0" smtClean="0"/>
              <a:t>CUAL ES SU NUCLEO FAMILIAR</a:t>
            </a:r>
            <a:br>
              <a:rPr lang="es-ES" dirty="0" smtClean="0"/>
            </a:br>
            <a:endParaRPr lang="es-E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714348" y="2714620"/>
            <a:ext cx="7772400" cy="2389161"/>
          </a:xfrm>
        </p:spPr>
        <p:txBody>
          <a:bodyPr>
            <a:normAutofit fontScale="92500" lnSpcReduction="20000"/>
          </a:bodyPr>
          <a:lstStyle/>
          <a:p>
            <a:pPr algn="l"/>
            <a:r>
              <a:rPr lang="es-ES" dirty="0" smtClean="0"/>
              <a:t>CAMPO ELIAS MI ESPOSO</a:t>
            </a:r>
          </a:p>
          <a:p>
            <a:pPr algn="l"/>
            <a:r>
              <a:rPr lang="es-ES" dirty="0" smtClean="0"/>
              <a:t>TATIANA HIJA</a:t>
            </a:r>
          </a:p>
          <a:p>
            <a:pPr algn="l"/>
            <a:r>
              <a:rPr lang="es-ES" dirty="0" smtClean="0"/>
              <a:t>PATRICIA HIJA</a:t>
            </a:r>
          </a:p>
          <a:p>
            <a:pPr algn="l"/>
            <a:r>
              <a:rPr lang="es-ES" dirty="0" smtClean="0"/>
              <a:t>CARLOS ANDRES HIJO</a:t>
            </a:r>
          </a:p>
          <a:p>
            <a:pPr algn="l"/>
            <a:r>
              <a:rPr lang="es-ES" dirty="0" smtClean="0"/>
              <a:t>JEYMI JULIETH HIJA</a:t>
            </a:r>
          </a:p>
          <a:p>
            <a:pPr algn="l"/>
            <a:r>
              <a:rPr lang="es-ES" dirty="0" smtClean="0"/>
              <a:t>JOHN STIVEN HIJO</a:t>
            </a:r>
            <a:endParaRPr lang="es-E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1 Imagen" descr="arbol genealogico rosana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4282" y="142852"/>
            <a:ext cx="8429654" cy="6243681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ES" dirty="0" smtClean="0"/>
          </a:p>
          <a:p>
            <a:r>
              <a:rPr lang="es-ES" dirty="0" smtClean="0"/>
              <a:t>MI ROL EN MI FAMILIA</a:t>
            </a:r>
          </a:p>
          <a:p>
            <a:r>
              <a:rPr lang="es-ES" dirty="0" smtClean="0"/>
              <a:t>SOY ESPOSA </a:t>
            </a:r>
          </a:p>
          <a:p>
            <a:r>
              <a:rPr lang="es-ES" dirty="0" smtClean="0"/>
              <a:t>TRABAJO </a:t>
            </a:r>
          </a:p>
          <a:p>
            <a:r>
              <a:rPr lang="es-ES" dirty="0" smtClean="0"/>
              <a:t>SOY MADRE </a:t>
            </a:r>
          </a:p>
          <a:p>
            <a:r>
              <a:rPr lang="es-ES" dirty="0" smtClean="0"/>
              <a:t>AMIGA ABUELA</a:t>
            </a:r>
            <a:endParaRPr lang="es-ES" dirty="0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 smtClean="0"/>
              <a:t>QUE ROL CUMPLE EN  SU FAMILIA</a:t>
            </a:r>
            <a:endParaRPr lang="es-E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urrencia">
  <a:themeElements>
    <a:clrScheme name="Brío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Concurrencia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urrencia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93</TotalTime>
  <Words>107</Words>
  <Application>Microsoft Office PowerPoint</Application>
  <PresentationFormat>Presentación en pantalla (4:3)</PresentationFormat>
  <Paragraphs>18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7" baseType="lpstr">
      <vt:lpstr>Concurrencia</vt:lpstr>
      <vt:lpstr>MI FAMILIA</vt:lpstr>
      <vt:lpstr>¿QUE ENTIENDO POR FAMILIA?</vt:lpstr>
      <vt:lpstr>Diapositiva 3</vt:lpstr>
      <vt:lpstr>CUAL ES SU NUCLEO FAMILIAR </vt:lpstr>
      <vt:lpstr>Diapositiva 5</vt:lpstr>
      <vt:lpstr>QUE ROL CUMPLE EN  SU FAMILIA</vt:lpstr>
    </vt:vector>
  </TitlesOfParts>
  <Company>uniminuto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Administrador</dc:creator>
  <cp:lastModifiedBy>Administrador</cp:lastModifiedBy>
  <cp:revision>10</cp:revision>
  <dcterms:created xsi:type="dcterms:W3CDTF">2015-06-30T13:19:07Z</dcterms:created>
  <dcterms:modified xsi:type="dcterms:W3CDTF">2015-06-30T14:52:48Z</dcterms:modified>
</cp:coreProperties>
</file>