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702D55-1348-49E0-B906-75D892AE33E4}" type="doc">
      <dgm:prSet loTypeId="urn:microsoft.com/office/officeart/2005/8/layout/radial3" loCatId="cycle" qsTypeId="urn:microsoft.com/office/officeart/2005/8/quickstyle/3d5" qsCatId="3D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D1866E2D-5A45-43B5-9EBE-0327AE725BF9}">
      <dgm:prSet phldrT="[Texto]" custT="1"/>
      <dgm:spPr/>
      <dgm:t>
        <a:bodyPr/>
        <a:lstStyle/>
        <a:p>
          <a:r>
            <a:rPr lang="es-ES" sz="2800" dirty="0" smtClean="0"/>
            <a:t>DIOS ES MI FORTALEZA</a:t>
          </a:r>
          <a:endParaRPr lang="es-ES" sz="2800" dirty="0"/>
        </a:p>
      </dgm:t>
    </dgm:pt>
    <dgm:pt modelId="{1CA831CD-E996-4558-899A-F62FA305A236}" type="parTrans" cxnId="{572E60DD-1EEF-476C-A905-03E52E72511E}">
      <dgm:prSet/>
      <dgm:spPr/>
      <dgm:t>
        <a:bodyPr/>
        <a:lstStyle/>
        <a:p>
          <a:endParaRPr lang="es-ES"/>
        </a:p>
      </dgm:t>
    </dgm:pt>
    <dgm:pt modelId="{9C492A85-1188-4586-A338-21A951223766}" type="sibTrans" cxnId="{572E60DD-1EEF-476C-A905-03E52E72511E}">
      <dgm:prSet/>
      <dgm:spPr/>
      <dgm:t>
        <a:bodyPr/>
        <a:lstStyle/>
        <a:p>
          <a:endParaRPr lang="es-ES"/>
        </a:p>
      </dgm:t>
    </dgm:pt>
    <dgm:pt modelId="{BF492DCA-0BE5-4592-B116-7657415D1509}">
      <dgm:prSet phldrT="[Texto]" phldr="1"/>
      <dgm:spPr>
        <a:solidFill>
          <a:schemeClr val="accent1">
            <a:lumMod val="50000"/>
            <a:alpha val="50000"/>
          </a:schemeClr>
        </a:solidFill>
      </dgm:spPr>
      <dgm:t>
        <a:bodyPr/>
        <a:lstStyle/>
        <a:p>
          <a:endParaRPr lang="es-ES" dirty="0"/>
        </a:p>
      </dgm:t>
    </dgm:pt>
    <dgm:pt modelId="{59FC4142-A310-49B4-BCAC-437A6A01CF66}" type="parTrans" cxnId="{B83B61BE-4BC0-46AB-B1CD-3AC738F9141D}">
      <dgm:prSet/>
      <dgm:spPr/>
      <dgm:t>
        <a:bodyPr/>
        <a:lstStyle/>
        <a:p>
          <a:endParaRPr lang="es-ES"/>
        </a:p>
      </dgm:t>
    </dgm:pt>
    <dgm:pt modelId="{F7919E24-327B-4188-91A2-CF53CD4AC858}" type="sibTrans" cxnId="{B83B61BE-4BC0-46AB-B1CD-3AC738F9141D}">
      <dgm:prSet/>
      <dgm:spPr/>
      <dgm:t>
        <a:bodyPr/>
        <a:lstStyle/>
        <a:p>
          <a:endParaRPr lang="es-ES"/>
        </a:p>
      </dgm:t>
    </dgm:pt>
    <dgm:pt modelId="{6A1CBDD0-38E8-434E-B468-366A6A426BDB}">
      <dgm:prSet phldrT="[Texto]" phldr="1"/>
      <dgm:spPr>
        <a:solidFill>
          <a:schemeClr val="accent1">
            <a:lumMod val="75000"/>
            <a:alpha val="50000"/>
          </a:schemeClr>
        </a:solidFill>
      </dgm:spPr>
      <dgm:t>
        <a:bodyPr/>
        <a:lstStyle/>
        <a:p>
          <a:endParaRPr lang="es-ES" dirty="0"/>
        </a:p>
      </dgm:t>
    </dgm:pt>
    <dgm:pt modelId="{52B6A8DE-3E74-4B47-A871-5C538AC2CA32}" type="parTrans" cxnId="{1BD308D9-1195-43A5-A9FE-455F42011F31}">
      <dgm:prSet/>
      <dgm:spPr/>
      <dgm:t>
        <a:bodyPr/>
        <a:lstStyle/>
        <a:p>
          <a:endParaRPr lang="es-ES"/>
        </a:p>
      </dgm:t>
    </dgm:pt>
    <dgm:pt modelId="{C554E6D0-04EC-48C1-B384-0F5265C6F8A6}" type="sibTrans" cxnId="{1BD308D9-1195-43A5-A9FE-455F42011F31}">
      <dgm:prSet/>
      <dgm:spPr/>
      <dgm:t>
        <a:bodyPr/>
        <a:lstStyle/>
        <a:p>
          <a:endParaRPr lang="es-ES"/>
        </a:p>
      </dgm:t>
    </dgm:pt>
    <dgm:pt modelId="{851543A3-24E0-4732-89BA-73AD473D09B1}">
      <dgm:prSet phldrT="[Texto]" phldr="1"/>
      <dgm:spPr>
        <a:solidFill>
          <a:schemeClr val="accent3">
            <a:lumMod val="50000"/>
            <a:alpha val="50000"/>
          </a:schemeClr>
        </a:solidFill>
      </dgm:spPr>
      <dgm:t>
        <a:bodyPr/>
        <a:lstStyle/>
        <a:p>
          <a:endParaRPr lang="es-ES" dirty="0"/>
        </a:p>
      </dgm:t>
    </dgm:pt>
    <dgm:pt modelId="{A99C3319-6D93-4EA0-890A-19F2348A95A5}" type="parTrans" cxnId="{6831E891-C61C-42E0-A87E-4D390795770A}">
      <dgm:prSet/>
      <dgm:spPr/>
      <dgm:t>
        <a:bodyPr/>
        <a:lstStyle/>
        <a:p>
          <a:endParaRPr lang="es-ES"/>
        </a:p>
      </dgm:t>
    </dgm:pt>
    <dgm:pt modelId="{CA5CE8FE-3C71-435D-A2D2-3082CD367FF2}" type="sibTrans" cxnId="{6831E891-C61C-42E0-A87E-4D390795770A}">
      <dgm:prSet/>
      <dgm:spPr/>
      <dgm:t>
        <a:bodyPr/>
        <a:lstStyle/>
        <a:p>
          <a:endParaRPr lang="es-ES"/>
        </a:p>
      </dgm:t>
    </dgm:pt>
    <dgm:pt modelId="{03A7B8EA-5D7F-4FEF-B11A-505FFA5C4487}">
      <dgm:prSet phldrT="[Texto]" phldr="1"/>
      <dgm:spPr>
        <a:solidFill>
          <a:srgbClr val="00B0F0">
            <a:alpha val="50000"/>
          </a:srgbClr>
        </a:solidFill>
      </dgm:spPr>
      <dgm:t>
        <a:bodyPr/>
        <a:lstStyle/>
        <a:p>
          <a:endParaRPr lang="es-ES"/>
        </a:p>
      </dgm:t>
    </dgm:pt>
    <dgm:pt modelId="{5D00A77D-769B-4BB3-BAB1-D64141D524C7}" type="parTrans" cxnId="{897B78A9-58AD-41E1-8CE1-8A7A6EE6BBCC}">
      <dgm:prSet/>
      <dgm:spPr/>
      <dgm:t>
        <a:bodyPr/>
        <a:lstStyle/>
        <a:p>
          <a:endParaRPr lang="es-ES"/>
        </a:p>
      </dgm:t>
    </dgm:pt>
    <dgm:pt modelId="{D0FA5BFA-70C5-47AD-825C-8D5173D3ED0B}" type="sibTrans" cxnId="{897B78A9-58AD-41E1-8CE1-8A7A6EE6BBCC}">
      <dgm:prSet/>
      <dgm:spPr/>
      <dgm:t>
        <a:bodyPr/>
        <a:lstStyle/>
        <a:p>
          <a:endParaRPr lang="es-ES"/>
        </a:p>
      </dgm:t>
    </dgm:pt>
    <dgm:pt modelId="{5834C0BD-C022-476E-968D-F073FE3B21B0}" type="pres">
      <dgm:prSet presAssocID="{DA702D55-1348-49E0-B906-75D892AE33E4}" presName="composite" presStyleCnt="0">
        <dgm:presLayoutVars>
          <dgm:chMax val="1"/>
          <dgm:dir/>
          <dgm:resizeHandles val="exact"/>
        </dgm:presLayoutVars>
      </dgm:prSet>
      <dgm:spPr/>
    </dgm:pt>
    <dgm:pt modelId="{8CE168EA-864F-4D08-9D24-6912906BFF04}" type="pres">
      <dgm:prSet presAssocID="{DA702D55-1348-49E0-B906-75D892AE33E4}" presName="radial" presStyleCnt="0">
        <dgm:presLayoutVars>
          <dgm:animLvl val="ctr"/>
        </dgm:presLayoutVars>
      </dgm:prSet>
      <dgm:spPr/>
    </dgm:pt>
    <dgm:pt modelId="{EEB608B6-243A-4E67-BFEC-CC9054BEF8E1}" type="pres">
      <dgm:prSet presAssocID="{D1866E2D-5A45-43B5-9EBE-0327AE725BF9}" presName="centerShape" presStyleLbl="vennNode1" presStyleIdx="0" presStyleCnt="5"/>
      <dgm:spPr/>
      <dgm:t>
        <a:bodyPr/>
        <a:lstStyle/>
        <a:p>
          <a:endParaRPr lang="es-ES"/>
        </a:p>
      </dgm:t>
    </dgm:pt>
    <dgm:pt modelId="{AA195247-F53F-4560-9A66-908B26E5E1CD}" type="pres">
      <dgm:prSet presAssocID="{BF492DCA-0BE5-4592-B116-7657415D1509}" presName="node" presStyleLbl="vennNode1" presStyleIdx="1" presStyleCnt="5">
        <dgm:presLayoutVars>
          <dgm:bulletEnabled val="1"/>
        </dgm:presLayoutVars>
      </dgm:prSet>
      <dgm:spPr/>
    </dgm:pt>
    <dgm:pt modelId="{DA3AC1E1-F09C-4BE4-B5E6-ADC22A30F2C1}" type="pres">
      <dgm:prSet presAssocID="{6A1CBDD0-38E8-434E-B468-366A6A426BDB}" presName="node" presStyleLbl="vennNode1" presStyleIdx="2" presStyleCnt="5">
        <dgm:presLayoutVars>
          <dgm:bulletEnabled val="1"/>
        </dgm:presLayoutVars>
      </dgm:prSet>
      <dgm:spPr/>
    </dgm:pt>
    <dgm:pt modelId="{B2FBA50C-A00A-4F65-A34F-6B923B438180}" type="pres">
      <dgm:prSet presAssocID="{851543A3-24E0-4732-89BA-73AD473D09B1}" presName="node" presStyleLbl="vennNode1" presStyleIdx="3" presStyleCnt="5">
        <dgm:presLayoutVars>
          <dgm:bulletEnabled val="1"/>
        </dgm:presLayoutVars>
      </dgm:prSet>
      <dgm:spPr/>
    </dgm:pt>
    <dgm:pt modelId="{AA140F62-1E95-4680-A7BB-2B0B38F3B7F1}" type="pres">
      <dgm:prSet presAssocID="{03A7B8EA-5D7F-4FEF-B11A-505FFA5C4487}" presName="node" presStyleLbl="vennNode1" presStyleIdx="4" presStyleCnt="5">
        <dgm:presLayoutVars>
          <dgm:bulletEnabled val="1"/>
        </dgm:presLayoutVars>
      </dgm:prSet>
      <dgm:spPr/>
    </dgm:pt>
  </dgm:ptLst>
  <dgm:cxnLst>
    <dgm:cxn modelId="{64441C25-55C1-48C6-98D3-180D5F39A36B}" type="presOf" srcId="{BF492DCA-0BE5-4592-B116-7657415D1509}" destId="{AA195247-F53F-4560-9A66-908B26E5E1CD}" srcOrd="0" destOrd="0" presId="urn:microsoft.com/office/officeart/2005/8/layout/radial3"/>
    <dgm:cxn modelId="{758BCCA7-6BDE-4482-9DC0-4656BE14B91E}" type="presOf" srcId="{6A1CBDD0-38E8-434E-B468-366A6A426BDB}" destId="{DA3AC1E1-F09C-4BE4-B5E6-ADC22A30F2C1}" srcOrd="0" destOrd="0" presId="urn:microsoft.com/office/officeart/2005/8/layout/radial3"/>
    <dgm:cxn modelId="{0FDB997F-3DE9-40FD-9BFD-CB9211709ADF}" type="presOf" srcId="{03A7B8EA-5D7F-4FEF-B11A-505FFA5C4487}" destId="{AA140F62-1E95-4680-A7BB-2B0B38F3B7F1}" srcOrd="0" destOrd="0" presId="urn:microsoft.com/office/officeart/2005/8/layout/radial3"/>
    <dgm:cxn modelId="{A92B4AD8-59C0-45DA-BEF3-2DD904883543}" type="presOf" srcId="{851543A3-24E0-4732-89BA-73AD473D09B1}" destId="{B2FBA50C-A00A-4F65-A34F-6B923B438180}" srcOrd="0" destOrd="0" presId="urn:microsoft.com/office/officeart/2005/8/layout/radial3"/>
    <dgm:cxn modelId="{B83B61BE-4BC0-46AB-B1CD-3AC738F9141D}" srcId="{D1866E2D-5A45-43B5-9EBE-0327AE725BF9}" destId="{BF492DCA-0BE5-4592-B116-7657415D1509}" srcOrd="0" destOrd="0" parTransId="{59FC4142-A310-49B4-BCAC-437A6A01CF66}" sibTransId="{F7919E24-327B-4188-91A2-CF53CD4AC858}"/>
    <dgm:cxn modelId="{1BD308D9-1195-43A5-A9FE-455F42011F31}" srcId="{D1866E2D-5A45-43B5-9EBE-0327AE725BF9}" destId="{6A1CBDD0-38E8-434E-B468-366A6A426BDB}" srcOrd="1" destOrd="0" parTransId="{52B6A8DE-3E74-4B47-A871-5C538AC2CA32}" sibTransId="{C554E6D0-04EC-48C1-B384-0F5265C6F8A6}"/>
    <dgm:cxn modelId="{897B78A9-58AD-41E1-8CE1-8A7A6EE6BBCC}" srcId="{D1866E2D-5A45-43B5-9EBE-0327AE725BF9}" destId="{03A7B8EA-5D7F-4FEF-B11A-505FFA5C4487}" srcOrd="3" destOrd="0" parTransId="{5D00A77D-769B-4BB3-BAB1-D64141D524C7}" sibTransId="{D0FA5BFA-70C5-47AD-825C-8D5173D3ED0B}"/>
    <dgm:cxn modelId="{572E60DD-1EEF-476C-A905-03E52E72511E}" srcId="{DA702D55-1348-49E0-B906-75D892AE33E4}" destId="{D1866E2D-5A45-43B5-9EBE-0327AE725BF9}" srcOrd="0" destOrd="0" parTransId="{1CA831CD-E996-4558-899A-F62FA305A236}" sibTransId="{9C492A85-1188-4586-A338-21A951223766}"/>
    <dgm:cxn modelId="{FA7577CE-A1AF-4F9E-9F89-78921C5857EF}" type="presOf" srcId="{D1866E2D-5A45-43B5-9EBE-0327AE725BF9}" destId="{EEB608B6-243A-4E67-BFEC-CC9054BEF8E1}" srcOrd="0" destOrd="0" presId="urn:microsoft.com/office/officeart/2005/8/layout/radial3"/>
    <dgm:cxn modelId="{6831E891-C61C-42E0-A87E-4D390795770A}" srcId="{D1866E2D-5A45-43B5-9EBE-0327AE725BF9}" destId="{851543A3-24E0-4732-89BA-73AD473D09B1}" srcOrd="2" destOrd="0" parTransId="{A99C3319-6D93-4EA0-890A-19F2348A95A5}" sibTransId="{CA5CE8FE-3C71-435D-A2D2-3082CD367FF2}"/>
    <dgm:cxn modelId="{5FDB3038-2668-43AC-8530-B7D2E6437F4D}" type="presOf" srcId="{DA702D55-1348-49E0-B906-75D892AE33E4}" destId="{5834C0BD-C022-476E-968D-F073FE3B21B0}" srcOrd="0" destOrd="0" presId="urn:microsoft.com/office/officeart/2005/8/layout/radial3"/>
    <dgm:cxn modelId="{6DA65581-B8D9-47BB-98FE-B0356395827C}" type="presParOf" srcId="{5834C0BD-C022-476E-968D-F073FE3B21B0}" destId="{8CE168EA-864F-4D08-9D24-6912906BFF04}" srcOrd="0" destOrd="0" presId="urn:microsoft.com/office/officeart/2005/8/layout/radial3"/>
    <dgm:cxn modelId="{189DFEDE-7EEA-4439-8530-44103A997EFA}" type="presParOf" srcId="{8CE168EA-864F-4D08-9D24-6912906BFF04}" destId="{EEB608B6-243A-4E67-BFEC-CC9054BEF8E1}" srcOrd="0" destOrd="0" presId="urn:microsoft.com/office/officeart/2005/8/layout/radial3"/>
    <dgm:cxn modelId="{62063FB1-570C-48E5-A3FF-156C9FF8D26A}" type="presParOf" srcId="{8CE168EA-864F-4D08-9D24-6912906BFF04}" destId="{AA195247-F53F-4560-9A66-908B26E5E1CD}" srcOrd="1" destOrd="0" presId="urn:microsoft.com/office/officeart/2005/8/layout/radial3"/>
    <dgm:cxn modelId="{44698E4B-04C7-49DB-A127-9B70BB8070E5}" type="presParOf" srcId="{8CE168EA-864F-4D08-9D24-6912906BFF04}" destId="{DA3AC1E1-F09C-4BE4-B5E6-ADC22A30F2C1}" srcOrd="2" destOrd="0" presId="urn:microsoft.com/office/officeart/2005/8/layout/radial3"/>
    <dgm:cxn modelId="{45A3D07C-E174-4E18-AF0C-800602A69F54}" type="presParOf" srcId="{8CE168EA-864F-4D08-9D24-6912906BFF04}" destId="{B2FBA50C-A00A-4F65-A34F-6B923B438180}" srcOrd="3" destOrd="0" presId="urn:microsoft.com/office/officeart/2005/8/layout/radial3"/>
    <dgm:cxn modelId="{B37F76F9-527A-4D27-9FC6-575FCB7C97B6}" type="presParOf" srcId="{8CE168EA-864F-4D08-9D24-6912906BFF04}" destId="{AA140F62-1E95-4680-A7BB-2B0B38F3B7F1}" srcOrd="4" destOrd="0" presId="urn:microsoft.com/office/officeart/2005/8/layout/radial3"/>
  </dgm:cxnLst>
  <dgm:bg>
    <a:solidFill>
      <a:schemeClr val="accent2">
        <a:lumMod val="60000"/>
        <a:lumOff val="40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C3C9A9-2592-4A71-B763-2E6A05962D94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69F443-5A88-4F6E-9C79-FAB6BE2A30CB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Marcador de contenido" descr="Puesta de so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42908" y="-285776"/>
            <a:ext cx="8572560" cy="6286544"/>
          </a:xfrm>
          <a:prstGeom prst="cloudCallout">
            <a:avLst/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714480" y="221455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strella de 4 puntas"/>
          <p:cNvSpPr/>
          <p:nvPr/>
        </p:nvSpPr>
        <p:spPr>
          <a:xfrm>
            <a:off x="1643042" y="1500174"/>
            <a:ext cx="5857916" cy="4071966"/>
          </a:xfrm>
          <a:prstGeom prst="star4">
            <a:avLst>
              <a:gd name="adj" fmla="val 50000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Luz amparo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500166" y="221455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Rectángulo"/>
          <p:cNvSpPr/>
          <p:nvPr/>
        </p:nvSpPr>
        <p:spPr>
          <a:xfrm>
            <a:off x="928662" y="571480"/>
            <a:ext cx="760657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8000" b="1" cap="none" spc="0" dirty="0" smtClean="0">
                <a:ln w="11430"/>
                <a:solidFill>
                  <a:schemeClr val="bg2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Mis fortalezas</a:t>
            </a:r>
            <a:endParaRPr lang="es-ES" sz="8000" b="1" cap="none" spc="0" dirty="0">
              <a:ln w="11430"/>
              <a:solidFill>
                <a:schemeClr val="bg2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7"/>
          <a:stretch>
            <a:fillRect/>
          </a:stretch>
        </p:blipFill>
        <p:spPr>
          <a:xfrm>
            <a:off x="7196158" y="4929198"/>
            <a:ext cx="1590684" cy="15906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</TotalTime>
  <Words>8</Words>
  <Application>Microsoft Office PowerPoint</Application>
  <PresentationFormat>Presentación en pantalla (4:3)</PresentationFormat>
  <Paragraphs>3</Paragraphs>
  <Slides>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Flujo</vt:lpstr>
      <vt:lpstr>Diapositiva 1</vt:lpstr>
      <vt:lpstr>Diapositiva 2</vt:lpstr>
      <vt:lpstr>Diapositiva 3</vt:lpstr>
      <vt:lpstr>Diapositiva 4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10</cp:revision>
  <dcterms:created xsi:type="dcterms:W3CDTF">2015-06-26T15:05:37Z</dcterms:created>
  <dcterms:modified xsi:type="dcterms:W3CDTF">2015-06-26T16:43:50Z</dcterms:modified>
</cp:coreProperties>
</file>