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979576B-AB55-42D2-970E-81CD23085B64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F2BAB5B-0CAA-4BC2-842D-68A512966F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9576B-AB55-42D2-970E-81CD23085B64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BAB5B-0CAA-4BC2-842D-68A512966F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9576B-AB55-42D2-970E-81CD23085B64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BAB5B-0CAA-4BC2-842D-68A512966F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9576B-AB55-42D2-970E-81CD23085B64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BAB5B-0CAA-4BC2-842D-68A512966F17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9576B-AB55-42D2-970E-81CD23085B64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BAB5B-0CAA-4BC2-842D-68A512966F17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9576B-AB55-42D2-970E-81CD23085B64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BAB5B-0CAA-4BC2-842D-68A512966F1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9576B-AB55-42D2-970E-81CD23085B64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BAB5B-0CAA-4BC2-842D-68A512966F1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9576B-AB55-42D2-970E-81CD23085B64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BAB5B-0CAA-4BC2-842D-68A512966F17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79576B-AB55-42D2-970E-81CD23085B64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BAB5B-0CAA-4BC2-842D-68A512966F1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979576B-AB55-42D2-970E-81CD23085B64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F2BAB5B-0CAA-4BC2-842D-68A512966F1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979576B-AB55-42D2-970E-81CD23085B64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F2BAB5B-0CAA-4BC2-842D-68A512966F17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979576B-AB55-42D2-970E-81CD23085B64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F2BAB5B-0CAA-4BC2-842D-68A512966F1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4000" b="1" dirty="0" smtClean="0">
                <a:solidFill>
                  <a:srgbClr val="FF0000"/>
                </a:solidFill>
              </a:rPr>
              <a:t>MI FAMILIA</a:t>
            </a:r>
            <a:endParaRPr lang="es-ES" sz="4000" b="1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 ROSA EVELIA MARTINEZ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familia es la extensión de mis padres y es a imagen y semejanza de la sagrada familia; José, María y Jesús.  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¿Qué entiendo por familia?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Dibu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142852"/>
            <a:ext cx="6772275" cy="57340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Mi núcleo familiar es: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Papá:  José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Mamá:  María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dirty="0" smtClean="0"/>
              <a:t>Hermanos:  Pedro, </a:t>
            </a:r>
            <a:r>
              <a:rPr lang="es-ES" dirty="0" err="1" smtClean="0"/>
              <a:t>Jasinta</a:t>
            </a:r>
            <a:r>
              <a:rPr lang="es-ES" dirty="0" smtClean="0"/>
              <a:t>, </a:t>
            </a:r>
            <a:r>
              <a:rPr lang="es-ES" dirty="0" err="1" smtClean="0"/>
              <a:t>Jose</a:t>
            </a:r>
            <a:r>
              <a:rPr lang="es-ES" dirty="0" smtClean="0"/>
              <a:t>, Martha, Lucia, Rosa, Ana, </a:t>
            </a:r>
            <a:endParaRPr lang="es-ES" dirty="0" smtClean="0"/>
          </a:p>
          <a:p>
            <a:pPr>
              <a:buNone/>
            </a:pP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Mi núcleo familiar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Arbol-Ros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500042"/>
            <a:ext cx="8572500" cy="578647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bg2">
                    <a:lumMod val="75000"/>
                  </a:schemeClr>
                </a:solidFill>
              </a:rPr>
              <a:t>El rol que cumplo en mi familia es: hija, hermana, mamá, abuela.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¿Qué  rol cumplo en mi familia?</a:t>
            </a:r>
            <a:endParaRPr lang="es-ES" dirty="0">
              <a:solidFill>
                <a:srgbClr val="FF0000"/>
              </a:solidFill>
            </a:endParaRPr>
          </a:p>
        </p:txBody>
      </p:sp>
      <p:pic>
        <p:nvPicPr>
          <p:cNvPr id="4" name="3 Imagen" descr="familia Ros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2786058"/>
            <a:ext cx="5476875" cy="27622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63</TotalTime>
  <Words>92</Words>
  <Application>Microsoft Office PowerPoint</Application>
  <PresentationFormat>Presentación en pantalla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Concurrencia</vt:lpstr>
      <vt:lpstr>MI FAMILIA</vt:lpstr>
      <vt:lpstr>¿Qué entiendo por familia?</vt:lpstr>
      <vt:lpstr>Diapositiva 3</vt:lpstr>
      <vt:lpstr>Mi núcleo familiar</vt:lpstr>
      <vt:lpstr>Diapositiva 5</vt:lpstr>
      <vt:lpstr>¿Qué  rol cumplo en mi familia?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FAMILIA</dc:title>
  <dc:creator>Administrador</dc:creator>
  <cp:lastModifiedBy>Administrador</cp:lastModifiedBy>
  <cp:revision>7</cp:revision>
  <dcterms:created xsi:type="dcterms:W3CDTF">2015-06-30T15:49:55Z</dcterms:created>
  <dcterms:modified xsi:type="dcterms:W3CDTF">2015-06-30T16:53:04Z</dcterms:modified>
</cp:coreProperties>
</file>