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530E9B-CAB7-443A-981D-3529C787639A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60A33833-F58E-4E51-A298-6D1A2E7AB86E}">
      <dgm:prSet phldrT="[Texto]" phldr="1"/>
      <dgm:spPr>
        <a:solidFill>
          <a:srgbClr val="FF0000"/>
        </a:solidFill>
      </dgm:spPr>
      <dgm:t>
        <a:bodyPr/>
        <a:lstStyle/>
        <a:p>
          <a:endParaRPr lang="es-ES"/>
        </a:p>
      </dgm:t>
    </dgm:pt>
    <dgm:pt modelId="{7B843F0F-12F0-4C2B-BE0B-B7F1EFED220E}" type="parTrans" cxnId="{C55EBD7D-5FE8-49BA-8D02-BC46691727CA}">
      <dgm:prSet/>
      <dgm:spPr/>
      <dgm:t>
        <a:bodyPr/>
        <a:lstStyle/>
        <a:p>
          <a:endParaRPr lang="es-ES"/>
        </a:p>
      </dgm:t>
    </dgm:pt>
    <dgm:pt modelId="{210CFA97-138B-4221-8864-92D8EE4C9B9F}" type="sibTrans" cxnId="{C55EBD7D-5FE8-49BA-8D02-BC46691727CA}">
      <dgm:prSet/>
      <dgm:spPr/>
      <dgm:t>
        <a:bodyPr/>
        <a:lstStyle/>
        <a:p>
          <a:endParaRPr lang="es-ES"/>
        </a:p>
      </dgm:t>
    </dgm:pt>
    <dgm:pt modelId="{6E981AE7-DD6E-496F-A213-81BBDCCAEA04}">
      <dgm:prSet phldrT="[Texto]" phldr="1"/>
      <dgm:spPr/>
      <dgm:t>
        <a:bodyPr/>
        <a:lstStyle/>
        <a:p>
          <a:endParaRPr lang="es-ES"/>
        </a:p>
      </dgm:t>
    </dgm:pt>
    <dgm:pt modelId="{E28A8153-7544-4836-A6EA-69868749211D}" type="parTrans" cxnId="{8EDB5F97-140B-49BA-A0A7-B7FB0C09669E}">
      <dgm:prSet/>
      <dgm:spPr/>
      <dgm:t>
        <a:bodyPr/>
        <a:lstStyle/>
        <a:p>
          <a:endParaRPr lang="es-ES"/>
        </a:p>
      </dgm:t>
    </dgm:pt>
    <dgm:pt modelId="{AF0D4838-0D78-4384-A1C1-44D926947269}" type="sibTrans" cxnId="{8EDB5F97-140B-49BA-A0A7-B7FB0C09669E}">
      <dgm:prSet/>
      <dgm:spPr/>
      <dgm:t>
        <a:bodyPr/>
        <a:lstStyle/>
        <a:p>
          <a:endParaRPr lang="es-ES"/>
        </a:p>
      </dgm:t>
    </dgm:pt>
    <dgm:pt modelId="{459B3822-E77F-4EC8-9AB5-1442D4AB291A}">
      <dgm:prSet phldrT="[Texto]" phldr="1"/>
      <dgm:spPr/>
      <dgm:t>
        <a:bodyPr/>
        <a:lstStyle/>
        <a:p>
          <a:endParaRPr lang="es-ES"/>
        </a:p>
      </dgm:t>
    </dgm:pt>
    <dgm:pt modelId="{AC97279E-0B5B-4429-A710-2FFC3DB40B2A}" type="parTrans" cxnId="{BF79946F-7C7A-4528-90E4-9BFB8C69A914}">
      <dgm:prSet/>
      <dgm:spPr/>
      <dgm:t>
        <a:bodyPr/>
        <a:lstStyle/>
        <a:p>
          <a:endParaRPr lang="es-ES"/>
        </a:p>
      </dgm:t>
    </dgm:pt>
    <dgm:pt modelId="{EDDD1FD0-43E5-4063-ACEA-537F19B8763D}" type="sibTrans" cxnId="{BF79946F-7C7A-4528-90E4-9BFB8C69A914}">
      <dgm:prSet/>
      <dgm:spPr/>
      <dgm:t>
        <a:bodyPr/>
        <a:lstStyle/>
        <a:p>
          <a:endParaRPr lang="es-ES"/>
        </a:p>
      </dgm:t>
    </dgm:pt>
    <dgm:pt modelId="{C4E802CA-0A69-468B-A66D-ACD5DB5F44D3}">
      <dgm:prSet phldrT="[Texto]" phldr="1"/>
      <dgm:spPr/>
      <dgm:t>
        <a:bodyPr/>
        <a:lstStyle/>
        <a:p>
          <a:endParaRPr lang="es-ES"/>
        </a:p>
      </dgm:t>
    </dgm:pt>
    <dgm:pt modelId="{A294A2D1-7449-4645-95D3-03A9F2CFDD58}" type="parTrans" cxnId="{FF023E90-BBA1-4035-AAA4-85772384FB6A}">
      <dgm:prSet/>
      <dgm:spPr/>
      <dgm:t>
        <a:bodyPr/>
        <a:lstStyle/>
        <a:p>
          <a:endParaRPr lang="es-ES"/>
        </a:p>
      </dgm:t>
    </dgm:pt>
    <dgm:pt modelId="{2A719069-44D7-46C8-A154-0A13E5BA0D58}" type="sibTrans" cxnId="{FF023E90-BBA1-4035-AAA4-85772384FB6A}">
      <dgm:prSet/>
      <dgm:spPr/>
      <dgm:t>
        <a:bodyPr/>
        <a:lstStyle/>
        <a:p>
          <a:endParaRPr lang="es-ES"/>
        </a:p>
      </dgm:t>
    </dgm:pt>
    <dgm:pt modelId="{6DFC5F75-DE3C-4929-9B3B-76D814DA797A}">
      <dgm:prSet phldrT="[Texto]" phldr="1"/>
      <dgm:spPr/>
      <dgm:t>
        <a:bodyPr/>
        <a:lstStyle/>
        <a:p>
          <a:endParaRPr lang="es-ES"/>
        </a:p>
      </dgm:t>
    </dgm:pt>
    <dgm:pt modelId="{16E5EB46-E8B7-41A6-8E69-7BCCE67C346E}" type="parTrans" cxnId="{78B9A1FC-EC67-4204-8B04-8D1A03A11490}">
      <dgm:prSet/>
      <dgm:spPr/>
      <dgm:t>
        <a:bodyPr/>
        <a:lstStyle/>
        <a:p>
          <a:endParaRPr lang="es-ES"/>
        </a:p>
      </dgm:t>
    </dgm:pt>
    <dgm:pt modelId="{355571DC-053C-477B-B1A7-9062A1B14090}" type="sibTrans" cxnId="{78B9A1FC-EC67-4204-8B04-8D1A03A11490}">
      <dgm:prSet/>
      <dgm:spPr/>
      <dgm:t>
        <a:bodyPr/>
        <a:lstStyle/>
        <a:p>
          <a:endParaRPr lang="es-ES"/>
        </a:p>
      </dgm:t>
    </dgm:pt>
    <dgm:pt modelId="{B7952484-2C70-4AB9-8F58-D45DF9B6F650}" type="pres">
      <dgm:prSet presAssocID="{D0530E9B-CAB7-443A-981D-3529C787639A}" presName="diagram" presStyleCnt="0">
        <dgm:presLayoutVars>
          <dgm:dir/>
          <dgm:resizeHandles val="exact"/>
        </dgm:presLayoutVars>
      </dgm:prSet>
      <dgm:spPr/>
    </dgm:pt>
    <dgm:pt modelId="{3D5BCFFD-A19C-4526-9BA9-7C49D39FEEC1}" type="pres">
      <dgm:prSet presAssocID="{60A33833-F58E-4E51-A298-6D1A2E7AB86E}" presName="node" presStyleLbl="node1" presStyleIdx="0" presStyleCnt="5">
        <dgm:presLayoutVars>
          <dgm:bulletEnabled val="1"/>
        </dgm:presLayoutVars>
      </dgm:prSet>
      <dgm:spPr/>
    </dgm:pt>
    <dgm:pt modelId="{00B9A887-5C76-449B-A232-68FD166106B2}" type="pres">
      <dgm:prSet presAssocID="{210CFA97-138B-4221-8864-92D8EE4C9B9F}" presName="sibTrans" presStyleCnt="0"/>
      <dgm:spPr/>
    </dgm:pt>
    <dgm:pt modelId="{7709F0FC-A9BA-4CDD-8AB5-2A5EA5ED7303}" type="pres">
      <dgm:prSet presAssocID="{6E981AE7-DD6E-496F-A213-81BBDCCAEA04}" presName="node" presStyleLbl="node1" presStyleIdx="1" presStyleCnt="5">
        <dgm:presLayoutVars>
          <dgm:bulletEnabled val="1"/>
        </dgm:presLayoutVars>
      </dgm:prSet>
      <dgm:spPr/>
    </dgm:pt>
    <dgm:pt modelId="{77EF4EBB-EB82-43D4-B061-2BC2D9DD025A}" type="pres">
      <dgm:prSet presAssocID="{AF0D4838-0D78-4384-A1C1-44D926947269}" presName="sibTrans" presStyleCnt="0"/>
      <dgm:spPr/>
    </dgm:pt>
    <dgm:pt modelId="{C516CDD9-8D8C-4937-9E6D-DA13FD8585DB}" type="pres">
      <dgm:prSet presAssocID="{459B3822-E77F-4EC8-9AB5-1442D4AB291A}" presName="node" presStyleLbl="node1" presStyleIdx="2" presStyleCnt="5">
        <dgm:presLayoutVars>
          <dgm:bulletEnabled val="1"/>
        </dgm:presLayoutVars>
      </dgm:prSet>
      <dgm:spPr/>
    </dgm:pt>
    <dgm:pt modelId="{4F84FC43-61F6-4B78-AF1C-04A0D57F7912}" type="pres">
      <dgm:prSet presAssocID="{EDDD1FD0-43E5-4063-ACEA-537F19B8763D}" presName="sibTrans" presStyleCnt="0"/>
      <dgm:spPr/>
    </dgm:pt>
    <dgm:pt modelId="{E3285D14-3169-4FBA-A37E-950A3A185568}" type="pres">
      <dgm:prSet presAssocID="{C4E802CA-0A69-468B-A66D-ACD5DB5F44D3}" presName="node" presStyleLbl="node1" presStyleIdx="3" presStyleCnt="5">
        <dgm:presLayoutVars>
          <dgm:bulletEnabled val="1"/>
        </dgm:presLayoutVars>
      </dgm:prSet>
      <dgm:spPr/>
    </dgm:pt>
    <dgm:pt modelId="{A1228C0C-A398-4590-A859-2C77C2F8B797}" type="pres">
      <dgm:prSet presAssocID="{2A719069-44D7-46C8-A154-0A13E5BA0D58}" presName="sibTrans" presStyleCnt="0"/>
      <dgm:spPr/>
    </dgm:pt>
    <dgm:pt modelId="{263FD816-6BDF-411E-BBC0-43B988879AF6}" type="pres">
      <dgm:prSet presAssocID="{6DFC5F75-DE3C-4929-9B3B-76D814DA797A}" presName="node" presStyleLbl="node1" presStyleIdx="4" presStyleCnt="5">
        <dgm:presLayoutVars>
          <dgm:bulletEnabled val="1"/>
        </dgm:presLayoutVars>
      </dgm:prSet>
      <dgm:spPr/>
    </dgm:pt>
  </dgm:ptLst>
  <dgm:cxnLst>
    <dgm:cxn modelId="{0D2657DD-601B-4D08-BE20-4451F2A2808A}" type="presOf" srcId="{459B3822-E77F-4EC8-9AB5-1442D4AB291A}" destId="{C516CDD9-8D8C-4937-9E6D-DA13FD8585DB}" srcOrd="0" destOrd="0" presId="urn:microsoft.com/office/officeart/2005/8/layout/default"/>
    <dgm:cxn modelId="{F7D8DBD0-4FF9-44C7-A3DC-7557DB429999}" type="presOf" srcId="{6DFC5F75-DE3C-4929-9B3B-76D814DA797A}" destId="{263FD816-6BDF-411E-BBC0-43B988879AF6}" srcOrd="0" destOrd="0" presId="urn:microsoft.com/office/officeart/2005/8/layout/default"/>
    <dgm:cxn modelId="{C55EBD7D-5FE8-49BA-8D02-BC46691727CA}" srcId="{D0530E9B-CAB7-443A-981D-3529C787639A}" destId="{60A33833-F58E-4E51-A298-6D1A2E7AB86E}" srcOrd="0" destOrd="0" parTransId="{7B843F0F-12F0-4C2B-BE0B-B7F1EFED220E}" sibTransId="{210CFA97-138B-4221-8864-92D8EE4C9B9F}"/>
    <dgm:cxn modelId="{78B9A1FC-EC67-4204-8B04-8D1A03A11490}" srcId="{D0530E9B-CAB7-443A-981D-3529C787639A}" destId="{6DFC5F75-DE3C-4929-9B3B-76D814DA797A}" srcOrd="4" destOrd="0" parTransId="{16E5EB46-E8B7-41A6-8E69-7BCCE67C346E}" sibTransId="{355571DC-053C-477B-B1A7-9062A1B14090}"/>
    <dgm:cxn modelId="{8EDB5F97-140B-49BA-A0A7-B7FB0C09669E}" srcId="{D0530E9B-CAB7-443A-981D-3529C787639A}" destId="{6E981AE7-DD6E-496F-A213-81BBDCCAEA04}" srcOrd="1" destOrd="0" parTransId="{E28A8153-7544-4836-A6EA-69868749211D}" sibTransId="{AF0D4838-0D78-4384-A1C1-44D926947269}"/>
    <dgm:cxn modelId="{474B6D68-8CEB-45C8-882A-38D91A609293}" type="presOf" srcId="{6E981AE7-DD6E-496F-A213-81BBDCCAEA04}" destId="{7709F0FC-A9BA-4CDD-8AB5-2A5EA5ED7303}" srcOrd="0" destOrd="0" presId="urn:microsoft.com/office/officeart/2005/8/layout/default"/>
    <dgm:cxn modelId="{FF023E90-BBA1-4035-AAA4-85772384FB6A}" srcId="{D0530E9B-CAB7-443A-981D-3529C787639A}" destId="{C4E802CA-0A69-468B-A66D-ACD5DB5F44D3}" srcOrd="3" destOrd="0" parTransId="{A294A2D1-7449-4645-95D3-03A9F2CFDD58}" sibTransId="{2A719069-44D7-46C8-A154-0A13E5BA0D58}"/>
    <dgm:cxn modelId="{D7884FB1-70EF-4B52-BE26-FD74CF02360C}" type="presOf" srcId="{60A33833-F58E-4E51-A298-6D1A2E7AB86E}" destId="{3D5BCFFD-A19C-4526-9BA9-7C49D39FEEC1}" srcOrd="0" destOrd="0" presId="urn:microsoft.com/office/officeart/2005/8/layout/default"/>
    <dgm:cxn modelId="{BF79946F-7C7A-4528-90E4-9BFB8C69A914}" srcId="{D0530E9B-CAB7-443A-981D-3529C787639A}" destId="{459B3822-E77F-4EC8-9AB5-1442D4AB291A}" srcOrd="2" destOrd="0" parTransId="{AC97279E-0B5B-4429-A710-2FFC3DB40B2A}" sibTransId="{EDDD1FD0-43E5-4063-ACEA-537F19B8763D}"/>
    <dgm:cxn modelId="{93667250-A7DB-4859-97E6-C647F244D006}" type="presOf" srcId="{C4E802CA-0A69-468B-A66D-ACD5DB5F44D3}" destId="{E3285D14-3169-4FBA-A37E-950A3A185568}" srcOrd="0" destOrd="0" presId="urn:microsoft.com/office/officeart/2005/8/layout/default"/>
    <dgm:cxn modelId="{4B0FA33F-94B4-42EB-96E0-FEA19834DFBA}" type="presOf" srcId="{D0530E9B-CAB7-443A-981D-3529C787639A}" destId="{B7952484-2C70-4AB9-8F58-D45DF9B6F650}" srcOrd="0" destOrd="0" presId="urn:microsoft.com/office/officeart/2005/8/layout/default"/>
    <dgm:cxn modelId="{C3D58777-D1CE-4AA6-9A11-7260B962A2FD}" type="presParOf" srcId="{B7952484-2C70-4AB9-8F58-D45DF9B6F650}" destId="{3D5BCFFD-A19C-4526-9BA9-7C49D39FEEC1}" srcOrd="0" destOrd="0" presId="urn:microsoft.com/office/officeart/2005/8/layout/default"/>
    <dgm:cxn modelId="{40083A44-B1B7-415C-9AD2-4288B1185138}" type="presParOf" srcId="{B7952484-2C70-4AB9-8F58-D45DF9B6F650}" destId="{00B9A887-5C76-449B-A232-68FD166106B2}" srcOrd="1" destOrd="0" presId="urn:microsoft.com/office/officeart/2005/8/layout/default"/>
    <dgm:cxn modelId="{920FD284-B053-467F-94A0-9CF71629A8F4}" type="presParOf" srcId="{B7952484-2C70-4AB9-8F58-D45DF9B6F650}" destId="{7709F0FC-A9BA-4CDD-8AB5-2A5EA5ED7303}" srcOrd="2" destOrd="0" presId="urn:microsoft.com/office/officeart/2005/8/layout/default"/>
    <dgm:cxn modelId="{BE8354F5-84CA-4458-8CAA-BD5DFBB0B677}" type="presParOf" srcId="{B7952484-2C70-4AB9-8F58-D45DF9B6F650}" destId="{77EF4EBB-EB82-43D4-B061-2BC2D9DD025A}" srcOrd="3" destOrd="0" presId="urn:microsoft.com/office/officeart/2005/8/layout/default"/>
    <dgm:cxn modelId="{1EE98DCC-4893-47EE-9C45-9496F422D9EE}" type="presParOf" srcId="{B7952484-2C70-4AB9-8F58-D45DF9B6F650}" destId="{C516CDD9-8D8C-4937-9E6D-DA13FD8585DB}" srcOrd="4" destOrd="0" presId="urn:microsoft.com/office/officeart/2005/8/layout/default"/>
    <dgm:cxn modelId="{469A24A7-E5A5-47C1-9405-AB06D738888B}" type="presParOf" srcId="{B7952484-2C70-4AB9-8F58-D45DF9B6F650}" destId="{4F84FC43-61F6-4B78-AF1C-04A0D57F7912}" srcOrd="5" destOrd="0" presId="urn:microsoft.com/office/officeart/2005/8/layout/default"/>
    <dgm:cxn modelId="{662FE434-306F-49F5-8D10-E7F3F896B671}" type="presParOf" srcId="{B7952484-2C70-4AB9-8F58-D45DF9B6F650}" destId="{E3285D14-3169-4FBA-A37E-950A3A185568}" srcOrd="6" destOrd="0" presId="urn:microsoft.com/office/officeart/2005/8/layout/default"/>
    <dgm:cxn modelId="{E060F864-E906-4E2D-8D49-6EC1EDF1130F}" type="presParOf" srcId="{B7952484-2C70-4AB9-8F58-D45DF9B6F650}" destId="{A1228C0C-A398-4590-A859-2C77C2F8B797}" srcOrd="7" destOrd="0" presId="urn:microsoft.com/office/officeart/2005/8/layout/default"/>
    <dgm:cxn modelId="{4F3448F6-43CC-406B-81CA-DB72BFCD2EFB}" type="presParOf" srcId="{B7952484-2C70-4AB9-8F58-D45DF9B6F650}" destId="{263FD816-6BDF-411E-BBC0-43B988879AF6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0D59F29-C6B8-4899-BED6-BF20FBD36A59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7B3E61B-2D1E-4E4C-A3BD-C0182444C3D6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Nenúfar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8524908" cy="6072190"/>
          </a:xfrm>
          <a:prstGeom prst="hear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ara sonriente"/>
          <p:cNvSpPr/>
          <p:nvPr/>
        </p:nvSpPr>
        <p:spPr>
          <a:xfrm>
            <a:off x="1071538" y="932353"/>
            <a:ext cx="5530738" cy="5925647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Luisa </a:t>
            </a:r>
            <a:r>
              <a:rPr lang="es-ES" dirty="0" err="1" smtClean="0"/>
              <a:t>hernandez</a:t>
            </a:r>
            <a:endParaRPr lang="es-ES" dirty="0"/>
          </a:p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2 Rectángulo"/>
          <p:cNvSpPr/>
          <p:nvPr/>
        </p:nvSpPr>
        <p:spPr>
          <a:xfrm>
            <a:off x="1643042" y="357166"/>
            <a:ext cx="49750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Mis fortalezas</a:t>
            </a:r>
            <a:endParaRPr lang="es-ES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pic>
        <p:nvPicPr>
          <p:cNvPr id="4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7572396" y="5357826"/>
            <a:ext cx="1019180" cy="10191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94</TotalTime>
  <Words>4</Words>
  <Application>Microsoft Office PowerPoint</Application>
  <PresentationFormat>Presentación en pantalla (4:3)</PresentationFormat>
  <Paragraphs>2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Brío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10</cp:revision>
  <dcterms:created xsi:type="dcterms:W3CDTF">2015-06-26T15:11:29Z</dcterms:created>
  <dcterms:modified xsi:type="dcterms:W3CDTF">2015-06-26T16:46:28Z</dcterms:modified>
</cp:coreProperties>
</file>