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80D9DD1-2841-4A5C-98EA-41276DC3AE4B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3A15224-9103-4AF8-9C2E-2C3AF53898BF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8000" dirty="0" smtClean="0">
                <a:solidFill>
                  <a:schemeClr val="accent3">
                    <a:lumMod val="75000"/>
                  </a:schemeClr>
                </a:solidFill>
              </a:rPr>
              <a:t>MI FAMILIA</a:t>
            </a:r>
            <a:endParaRPr lang="es-ES" sz="8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ES" dirty="0" smtClean="0"/>
              <a:t>Luz </a:t>
            </a:r>
            <a:r>
              <a:rPr lang="es-ES" dirty="0" smtClean="0"/>
              <a:t>A</a:t>
            </a:r>
            <a:r>
              <a:rPr lang="es-ES" dirty="0" smtClean="0"/>
              <a:t>mparo </a:t>
            </a:r>
            <a:r>
              <a:rPr lang="es-ES" dirty="0" smtClean="0"/>
              <a:t>M</a:t>
            </a:r>
            <a:r>
              <a:rPr lang="es-ES" dirty="0" smtClean="0"/>
              <a:t>onsalve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2900354" cy="4525963"/>
          </a:xfrm>
        </p:spPr>
        <p:txBody>
          <a:bodyPr>
            <a:normAutofit/>
          </a:bodyPr>
          <a:lstStyle/>
          <a:p>
            <a:r>
              <a:rPr lang="es-ES" sz="2000" dirty="0" smtClean="0">
                <a:solidFill>
                  <a:srgbClr val="7030A0"/>
                </a:solidFill>
              </a:rPr>
              <a:t>Es un grupo de personas, formadas por una pareja  unida por los medios legales que vienen  a formar un núcleo o clan familiar.</a:t>
            </a:r>
            <a:endParaRPr lang="es-ES" sz="2000" dirty="0">
              <a:solidFill>
                <a:srgbClr val="7030A0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¿QUE ENTIENDO POR FAMILIA?</a:t>
            </a:r>
            <a:endParaRPr lang="es-ES" sz="32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3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678" y="1500174"/>
            <a:ext cx="5643602" cy="421303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/>
          <a:lstStyle/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MI NUCLEO FAMILIAR ESTA COMPUESTO </a:t>
            </a:r>
          </a:p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POR MI ESPOSO.</a:t>
            </a:r>
          </a:p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TRES HIJAS</a:t>
            </a:r>
          </a:p>
          <a:p>
            <a:r>
              <a:rPr lang="es-E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UN HIJO</a:t>
            </a:r>
            <a:endParaRPr lang="es-E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MI NUCLEO FAMILIAR</a:t>
            </a:r>
            <a:endParaRPr lang="es-E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luz amparo monsalv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85728"/>
            <a:ext cx="8572500" cy="60007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5"/>
                </a:solidFill>
              </a:rPr>
              <a:t>Yo soy la mama es el rol mío</a:t>
            </a:r>
            <a:endParaRPr lang="es-ES" dirty="0">
              <a:solidFill>
                <a:schemeClr val="accent5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¿Qué rol cumples en tu familia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4 Imagen" descr="luz amparo monsalv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25" y="2714619"/>
            <a:ext cx="6457950" cy="348615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101</TotalTime>
  <Words>67</Words>
  <Application>Microsoft Office PowerPoint</Application>
  <PresentationFormat>Presentación en pantalla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Concurrencia</vt:lpstr>
      <vt:lpstr>MI FAMILIA</vt:lpstr>
      <vt:lpstr>¿QUE ENTIENDO POR FAMILIA?</vt:lpstr>
      <vt:lpstr>MI NUCLEO FAMILIAR</vt:lpstr>
      <vt:lpstr>Diapositiva 4</vt:lpstr>
      <vt:lpstr>¿Qué rol cumples en tu familia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Administrador</dc:creator>
  <cp:lastModifiedBy>Administrador</cp:lastModifiedBy>
  <cp:revision>11</cp:revision>
  <dcterms:created xsi:type="dcterms:W3CDTF">2015-06-30T15:11:27Z</dcterms:created>
  <dcterms:modified xsi:type="dcterms:W3CDTF">2015-06-30T16:53:08Z</dcterms:modified>
</cp:coreProperties>
</file>