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D7735-6D00-446C-A8A9-4C6D4CD941F9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</dgm:pt>
    <dgm:pt modelId="{C0F617EE-68AF-4F09-BEB6-2BAF1AEDBEA1}">
      <dgm:prSet phldrT="[Texto]" phldr="1"/>
      <dgm:spPr>
        <a:solidFill>
          <a:srgbClr val="FFFF00"/>
        </a:solidFill>
      </dgm:spPr>
      <dgm:t>
        <a:bodyPr/>
        <a:lstStyle/>
        <a:p>
          <a:endParaRPr lang="es-ES"/>
        </a:p>
      </dgm:t>
    </dgm:pt>
    <dgm:pt modelId="{ED9AD41B-AB18-49E6-AB6A-22B51545C4E7}" type="parTrans" cxnId="{360E93CA-7F60-419D-81B2-621BACF16775}">
      <dgm:prSet/>
      <dgm:spPr/>
      <dgm:t>
        <a:bodyPr/>
        <a:lstStyle/>
        <a:p>
          <a:endParaRPr lang="es-ES"/>
        </a:p>
      </dgm:t>
    </dgm:pt>
    <dgm:pt modelId="{981E7ED3-5973-4233-B682-10E9042349BD}" type="sibTrans" cxnId="{360E93CA-7F60-419D-81B2-621BACF16775}">
      <dgm:prSet/>
      <dgm:spPr/>
      <dgm:t>
        <a:bodyPr/>
        <a:lstStyle/>
        <a:p>
          <a:endParaRPr lang="es-ES"/>
        </a:p>
      </dgm:t>
    </dgm:pt>
    <dgm:pt modelId="{E15E0B2E-C573-4DAF-A098-EA1069ADD138}">
      <dgm:prSet phldrT="[Texto]" phldr="1"/>
      <dgm:spPr/>
      <dgm:t>
        <a:bodyPr/>
        <a:lstStyle/>
        <a:p>
          <a:endParaRPr lang="es-ES"/>
        </a:p>
      </dgm:t>
    </dgm:pt>
    <dgm:pt modelId="{604F7D4F-49A1-4DB1-8179-A43182820946}" type="parTrans" cxnId="{483E0AD7-26F6-4FBB-8DE2-2AA4FDD3CBD5}">
      <dgm:prSet/>
      <dgm:spPr/>
      <dgm:t>
        <a:bodyPr/>
        <a:lstStyle/>
        <a:p>
          <a:endParaRPr lang="es-ES"/>
        </a:p>
      </dgm:t>
    </dgm:pt>
    <dgm:pt modelId="{D6C859C8-7BB1-40F8-B42F-1B0B3DA9FEEC}" type="sibTrans" cxnId="{483E0AD7-26F6-4FBB-8DE2-2AA4FDD3CBD5}">
      <dgm:prSet/>
      <dgm:spPr/>
      <dgm:t>
        <a:bodyPr/>
        <a:lstStyle/>
        <a:p>
          <a:endParaRPr lang="es-ES"/>
        </a:p>
      </dgm:t>
    </dgm:pt>
    <dgm:pt modelId="{E61544C1-403A-4E34-913D-BD02E21DE312}">
      <dgm:prSet phldrT="[Texto]" phldr="1"/>
      <dgm:spPr/>
      <dgm:t>
        <a:bodyPr/>
        <a:lstStyle/>
        <a:p>
          <a:endParaRPr lang="es-ES"/>
        </a:p>
      </dgm:t>
    </dgm:pt>
    <dgm:pt modelId="{F38FC34C-0B29-4BFD-9DC7-4A2C8894E307}" type="parTrans" cxnId="{B5DCF424-F2D5-4419-A320-1370AC8836DF}">
      <dgm:prSet/>
      <dgm:spPr/>
      <dgm:t>
        <a:bodyPr/>
        <a:lstStyle/>
        <a:p>
          <a:endParaRPr lang="es-ES"/>
        </a:p>
      </dgm:t>
    </dgm:pt>
    <dgm:pt modelId="{BB5E4844-4484-4072-AE7A-FF318593BDB9}" type="sibTrans" cxnId="{B5DCF424-F2D5-4419-A320-1370AC8836DF}">
      <dgm:prSet/>
      <dgm:spPr/>
      <dgm:t>
        <a:bodyPr/>
        <a:lstStyle/>
        <a:p>
          <a:endParaRPr lang="es-ES"/>
        </a:p>
      </dgm:t>
    </dgm:pt>
    <dgm:pt modelId="{F3C67A3C-396D-43C9-8528-B2096BC890EB}" type="pres">
      <dgm:prSet presAssocID="{0FCD7735-6D00-446C-A8A9-4C6D4CD941F9}" presName="Name0" presStyleCnt="0">
        <dgm:presLayoutVars>
          <dgm:dir/>
          <dgm:resizeHandles val="exact"/>
        </dgm:presLayoutVars>
      </dgm:prSet>
      <dgm:spPr/>
    </dgm:pt>
    <dgm:pt modelId="{2C0B738D-4D9E-4D7A-9E9A-0539F57FB495}" type="pres">
      <dgm:prSet presAssocID="{0FCD7735-6D00-446C-A8A9-4C6D4CD941F9}" presName="fgShape" presStyleLbl="fgShp" presStyleIdx="0" presStyleCnt="1"/>
      <dgm:spPr/>
    </dgm:pt>
    <dgm:pt modelId="{A0E669A6-98D1-4402-AC9B-70A9CE3C4B04}" type="pres">
      <dgm:prSet presAssocID="{0FCD7735-6D00-446C-A8A9-4C6D4CD941F9}" presName="linComp" presStyleCnt="0"/>
      <dgm:spPr/>
    </dgm:pt>
    <dgm:pt modelId="{5503FE62-07C9-4C32-96E1-BA60512F2FA5}" type="pres">
      <dgm:prSet presAssocID="{C0F617EE-68AF-4F09-BEB6-2BAF1AEDBEA1}" presName="compNode" presStyleCnt="0"/>
      <dgm:spPr/>
    </dgm:pt>
    <dgm:pt modelId="{B8339E2A-8B6C-4E6E-B05E-578F2DF0E9EA}" type="pres">
      <dgm:prSet presAssocID="{C0F617EE-68AF-4F09-BEB6-2BAF1AEDBEA1}" presName="bkgdShape" presStyleLbl="node1" presStyleIdx="0" presStyleCnt="3"/>
      <dgm:spPr/>
    </dgm:pt>
    <dgm:pt modelId="{936E8232-051D-4B47-B6FE-95D8D47763CF}" type="pres">
      <dgm:prSet presAssocID="{C0F617EE-68AF-4F09-BEB6-2BAF1AEDBEA1}" presName="nodeTx" presStyleLbl="node1" presStyleIdx="0" presStyleCnt="3">
        <dgm:presLayoutVars>
          <dgm:bulletEnabled val="1"/>
        </dgm:presLayoutVars>
      </dgm:prSet>
      <dgm:spPr/>
    </dgm:pt>
    <dgm:pt modelId="{6EC035B3-E5C6-4E15-B9B7-3EBA16994F02}" type="pres">
      <dgm:prSet presAssocID="{C0F617EE-68AF-4F09-BEB6-2BAF1AEDBEA1}" presName="invisiNode" presStyleLbl="node1" presStyleIdx="0" presStyleCnt="3"/>
      <dgm:spPr/>
    </dgm:pt>
    <dgm:pt modelId="{3D1C6D8E-D8E7-4A27-AC99-305DE0788DDF}" type="pres">
      <dgm:prSet presAssocID="{C0F617EE-68AF-4F09-BEB6-2BAF1AEDBEA1}" presName="imagNode" presStyleLbl="fgImgPlace1" presStyleIdx="0" presStyleCnt="3"/>
      <dgm:spPr/>
    </dgm:pt>
    <dgm:pt modelId="{3A026F1C-C321-4A82-BAF5-E7659C47C261}" type="pres">
      <dgm:prSet presAssocID="{981E7ED3-5973-4233-B682-10E9042349BD}" presName="sibTrans" presStyleLbl="sibTrans2D1" presStyleIdx="0" presStyleCnt="0"/>
      <dgm:spPr/>
    </dgm:pt>
    <dgm:pt modelId="{268F1571-49C9-4871-85CC-0CD6B327A7DB}" type="pres">
      <dgm:prSet presAssocID="{E15E0B2E-C573-4DAF-A098-EA1069ADD138}" presName="compNode" presStyleCnt="0"/>
      <dgm:spPr/>
    </dgm:pt>
    <dgm:pt modelId="{FE677EC1-6A50-474C-8188-B095B793D1D5}" type="pres">
      <dgm:prSet presAssocID="{E15E0B2E-C573-4DAF-A098-EA1069ADD138}" presName="bkgdShape" presStyleLbl="node1" presStyleIdx="1" presStyleCnt="3"/>
      <dgm:spPr/>
    </dgm:pt>
    <dgm:pt modelId="{427BF794-2836-4E60-83EB-96CD663A1653}" type="pres">
      <dgm:prSet presAssocID="{E15E0B2E-C573-4DAF-A098-EA1069ADD138}" presName="nodeTx" presStyleLbl="node1" presStyleIdx="1" presStyleCnt="3">
        <dgm:presLayoutVars>
          <dgm:bulletEnabled val="1"/>
        </dgm:presLayoutVars>
      </dgm:prSet>
      <dgm:spPr/>
    </dgm:pt>
    <dgm:pt modelId="{8F70D17D-F7F9-421D-9800-31A6496B7EE4}" type="pres">
      <dgm:prSet presAssocID="{E15E0B2E-C573-4DAF-A098-EA1069ADD138}" presName="invisiNode" presStyleLbl="node1" presStyleIdx="1" presStyleCnt="3"/>
      <dgm:spPr/>
    </dgm:pt>
    <dgm:pt modelId="{92023A36-9281-452B-8AF8-A136432779AD}" type="pres">
      <dgm:prSet presAssocID="{E15E0B2E-C573-4DAF-A098-EA1069ADD138}" presName="imagNode" presStyleLbl="fgImgPlace1" presStyleIdx="1" presStyleCnt="3"/>
      <dgm:spPr/>
    </dgm:pt>
    <dgm:pt modelId="{F96B78A5-9057-4714-AD7D-CD2D7CA62312}" type="pres">
      <dgm:prSet presAssocID="{D6C859C8-7BB1-40F8-B42F-1B0B3DA9FEEC}" presName="sibTrans" presStyleLbl="sibTrans2D1" presStyleIdx="0" presStyleCnt="0"/>
      <dgm:spPr/>
    </dgm:pt>
    <dgm:pt modelId="{83B147D1-A7ED-42E2-9517-935BB19637C5}" type="pres">
      <dgm:prSet presAssocID="{E61544C1-403A-4E34-913D-BD02E21DE312}" presName="compNode" presStyleCnt="0"/>
      <dgm:spPr/>
    </dgm:pt>
    <dgm:pt modelId="{1460BF78-4A0A-4B00-A369-5A7B296272F8}" type="pres">
      <dgm:prSet presAssocID="{E61544C1-403A-4E34-913D-BD02E21DE312}" presName="bkgdShape" presStyleLbl="node1" presStyleIdx="2" presStyleCnt="3"/>
      <dgm:spPr/>
    </dgm:pt>
    <dgm:pt modelId="{3A4677AB-FA16-42BC-8136-A9D252273D30}" type="pres">
      <dgm:prSet presAssocID="{E61544C1-403A-4E34-913D-BD02E21DE312}" presName="nodeTx" presStyleLbl="node1" presStyleIdx="2" presStyleCnt="3">
        <dgm:presLayoutVars>
          <dgm:bulletEnabled val="1"/>
        </dgm:presLayoutVars>
      </dgm:prSet>
      <dgm:spPr/>
    </dgm:pt>
    <dgm:pt modelId="{3EDAE0DA-107E-402C-9EAA-32511A415E66}" type="pres">
      <dgm:prSet presAssocID="{E61544C1-403A-4E34-913D-BD02E21DE312}" presName="invisiNode" presStyleLbl="node1" presStyleIdx="2" presStyleCnt="3"/>
      <dgm:spPr/>
    </dgm:pt>
    <dgm:pt modelId="{AEAB8F55-6B33-469F-82C7-D5A0E877AEEC}" type="pres">
      <dgm:prSet presAssocID="{E61544C1-403A-4E34-913D-BD02E21DE312}" presName="imagNode" presStyleLbl="fgImgPlace1" presStyleIdx="2" presStyleCnt="3"/>
      <dgm:spPr/>
    </dgm:pt>
  </dgm:ptLst>
  <dgm:cxnLst>
    <dgm:cxn modelId="{360E93CA-7F60-419D-81B2-621BACF16775}" srcId="{0FCD7735-6D00-446C-A8A9-4C6D4CD941F9}" destId="{C0F617EE-68AF-4F09-BEB6-2BAF1AEDBEA1}" srcOrd="0" destOrd="0" parTransId="{ED9AD41B-AB18-49E6-AB6A-22B51545C4E7}" sibTransId="{981E7ED3-5973-4233-B682-10E9042349BD}"/>
    <dgm:cxn modelId="{483E0AD7-26F6-4FBB-8DE2-2AA4FDD3CBD5}" srcId="{0FCD7735-6D00-446C-A8A9-4C6D4CD941F9}" destId="{E15E0B2E-C573-4DAF-A098-EA1069ADD138}" srcOrd="1" destOrd="0" parTransId="{604F7D4F-49A1-4DB1-8179-A43182820946}" sibTransId="{D6C859C8-7BB1-40F8-B42F-1B0B3DA9FEEC}"/>
    <dgm:cxn modelId="{A2FB4F60-7089-4CEA-AE01-B2F9884998C2}" type="presOf" srcId="{D6C859C8-7BB1-40F8-B42F-1B0B3DA9FEEC}" destId="{F96B78A5-9057-4714-AD7D-CD2D7CA62312}" srcOrd="0" destOrd="0" presId="urn:microsoft.com/office/officeart/2005/8/layout/hList7"/>
    <dgm:cxn modelId="{01A6042C-212D-45B5-9744-ABDE38DDC699}" type="presOf" srcId="{C0F617EE-68AF-4F09-BEB6-2BAF1AEDBEA1}" destId="{B8339E2A-8B6C-4E6E-B05E-578F2DF0E9EA}" srcOrd="0" destOrd="0" presId="urn:microsoft.com/office/officeart/2005/8/layout/hList7"/>
    <dgm:cxn modelId="{A4F870D3-258D-4927-B383-E5DABB7FC2B0}" type="presOf" srcId="{E15E0B2E-C573-4DAF-A098-EA1069ADD138}" destId="{FE677EC1-6A50-474C-8188-B095B793D1D5}" srcOrd="0" destOrd="0" presId="urn:microsoft.com/office/officeart/2005/8/layout/hList7"/>
    <dgm:cxn modelId="{9A11E1A3-68FE-46A0-B1EA-97E8DFFA73EA}" type="presOf" srcId="{981E7ED3-5973-4233-B682-10E9042349BD}" destId="{3A026F1C-C321-4A82-BAF5-E7659C47C261}" srcOrd="0" destOrd="0" presId="urn:microsoft.com/office/officeart/2005/8/layout/hList7"/>
    <dgm:cxn modelId="{B5DCF424-F2D5-4419-A320-1370AC8836DF}" srcId="{0FCD7735-6D00-446C-A8A9-4C6D4CD941F9}" destId="{E61544C1-403A-4E34-913D-BD02E21DE312}" srcOrd="2" destOrd="0" parTransId="{F38FC34C-0B29-4BFD-9DC7-4A2C8894E307}" sibTransId="{BB5E4844-4484-4072-AE7A-FF318593BDB9}"/>
    <dgm:cxn modelId="{7E609E4B-AE12-4DA6-8B8F-A152B1C4C1CC}" type="presOf" srcId="{0FCD7735-6D00-446C-A8A9-4C6D4CD941F9}" destId="{F3C67A3C-396D-43C9-8528-B2096BC890EB}" srcOrd="0" destOrd="0" presId="urn:microsoft.com/office/officeart/2005/8/layout/hList7"/>
    <dgm:cxn modelId="{49D93153-E7B4-4694-B832-F46911C4A6F4}" type="presOf" srcId="{E15E0B2E-C573-4DAF-A098-EA1069ADD138}" destId="{427BF794-2836-4E60-83EB-96CD663A1653}" srcOrd="1" destOrd="0" presId="urn:microsoft.com/office/officeart/2005/8/layout/hList7"/>
    <dgm:cxn modelId="{7F8D59E5-FE7F-4A23-A140-826E1E0D5F2A}" type="presOf" srcId="{E61544C1-403A-4E34-913D-BD02E21DE312}" destId="{3A4677AB-FA16-42BC-8136-A9D252273D30}" srcOrd="1" destOrd="0" presId="urn:microsoft.com/office/officeart/2005/8/layout/hList7"/>
    <dgm:cxn modelId="{78F70910-98B8-40B9-9CEF-4F5AD95D6351}" type="presOf" srcId="{E61544C1-403A-4E34-913D-BD02E21DE312}" destId="{1460BF78-4A0A-4B00-A369-5A7B296272F8}" srcOrd="0" destOrd="0" presId="urn:microsoft.com/office/officeart/2005/8/layout/hList7"/>
    <dgm:cxn modelId="{AC30DB37-B712-4987-93AD-93DB94EA8E7B}" type="presOf" srcId="{C0F617EE-68AF-4F09-BEB6-2BAF1AEDBEA1}" destId="{936E8232-051D-4B47-B6FE-95D8D47763CF}" srcOrd="1" destOrd="0" presId="urn:microsoft.com/office/officeart/2005/8/layout/hList7"/>
    <dgm:cxn modelId="{245B79F9-390A-410B-B27A-0B025177BC12}" type="presParOf" srcId="{F3C67A3C-396D-43C9-8528-B2096BC890EB}" destId="{2C0B738D-4D9E-4D7A-9E9A-0539F57FB495}" srcOrd="0" destOrd="0" presId="urn:microsoft.com/office/officeart/2005/8/layout/hList7"/>
    <dgm:cxn modelId="{10203B2D-2665-42B0-BAC8-862F2F2FB692}" type="presParOf" srcId="{F3C67A3C-396D-43C9-8528-B2096BC890EB}" destId="{A0E669A6-98D1-4402-AC9B-70A9CE3C4B04}" srcOrd="1" destOrd="0" presId="urn:microsoft.com/office/officeart/2005/8/layout/hList7"/>
    <dgm:cxn modelId="{BA6D786C-FC00-405B-B84C-C3E9027EDD8B}" type="presParOf" srcId="{A0E669A6-98D1-4402-AC9B-70A9CE3C4B04}" destId="{5503FE62-07C9-4C32-96E1-BA60512F2FA5}" srcOrd="0" destOrd="0" presId="urn:microsoft.com/office/officeart/2005/8/layout/hList7"/>
    <dgm:cxn modelId="{0AA32DE4-8E71-40CA-950F-9F243A6578E1}" type="presParOf" srcId="{5503FE62-07C9-4C32-96E1-BA60512F2FA5}" destId="{B8339E2A-8B6C-4E6E-B05E-578F2DF0E9EA}" srcOrd="0" destOrd="0" presId="urn:microsoft.com/office/officeart/2005/8/layout/hList7"/>
    <dgm:cxn modelId="{CEE81ED2-7170-43E2-B159-18161BE10C9F}" type="presParOf" srcId="{5503FE62-07C9-4C32-96E1-BA60512F2FA5}" destId="{936E8232-051D-4B47-B6FE-95D8D47763CF}" srcOrd="1" destOrd="0" presId="urn:microsoft.com/office/officeart/2005/8/layout/hList7"/>
    <dgm:cxn modelId="{49E6C655-4233-4869-A852-67152EF8E1E7}" type="presParOf" srcId="{5503FE62-07C9-4C32-96E1-BA60512F2FA5}" destId="{6EC035B3-E5C6-4E15-B9B7-3EBA16994F02}" srcOrd="2" destOrd="0" presId="urn:microsoft.com/office/officeart/2005/8/layout/hList7"/>
    <dgm:cxn modelId="{55216E8F-5886-4E8E-96E8-F0BE5845D35D}" type="presParOf" srcId="{5503FE62-07C9-4C32-96E1-BA60512F2FA5}" destId="{3D1C6D8E-D8E7-4A27-AC99-305DE0788DDF}" srcOrd="3" destOrd="0" presId="urn:microsoft.com/office/officeart/2005/8/layout/hList7"/>
    <dgm:cxn modelId="{DAAC0EF6-803F-469A-856B-49968E08C107}" type="presParOf" srcId="{A0E669A6-98D1-4402-AC9B-70A9CE3C4B04}" destId="{3A026F1C-C321-4A82-BAF5-E7659C47C261}" srcOrd="1" destOrd="0" presId="urn:microsoft.com/office/officeart/2005/8/layout/hList7"/>
    <dgm:cxn modelId="{F63735D0-7FD4-4384-A6C9-6157A825723D}" type="presParOf" srcId="{A0E669A6-98D1-4402-AC9B-70A9CE3C4B04}" destId="{268F1571-49C9-4871-85CC-0CD6B327A7DB}" srcOrd="2" destOrd="0" presId="urn:microsoft.com/office/officeart/2005/8/layout/hList7"/>
    <dgm:cxn modelId="{3A4C9BE0-6460-4530-B246-B7E0BA0D989E}" type="presParOf" srcId="{268F1571-49C9-4871-85CC-0CD6B327A7DB}" destId="{FE677EC1-6A50-474C-8188-B095B793D1D5}" srcOrd="0" destOrd="0" presId="urn:microsoft.com/office/officeart/2005/8/layout/hList7"/>
    <dgm:cxn modelId="{B2DB414E-A9CE-4FF6-8B7B-0FE2FFA02294}" type="presParOf" srcId="{268F1571-49C9-4871-85CC-0CD6B327A7DB}" destId="{427BF794-2836-4E60-83EB-96CD663A1653}" srcOrd="1" destOrd="0" presId="urn:microsoft.com/office/officeart/2005/8/layout/hList7"/>
    <dgm:cxn modelId="{B8C2DF3A-9BF7-4CD2-8830-A49D06928841}" type="presParOf" srcId="{268F1571-49C9-4871-85CC-0CD6B327A7DB}" destId="{8F70D17D-F7F9-421D-9800-31A6496B7EE4}" srcOrd="2" destOrd="0" presId="urn:microsoft.com/office/officeart/2005/8/layout/hList7"/>
    <dgm:cxn modelId="{CF6102F7-2995-4E1A-A02A-8C940A3B1D0B}" type="presParOf" srcId="{268F1571-49C9-4871-85CC-0CD6B327A7DB}" destId="{92023A36-9281-452B-8AF8-A136432779AD}" srcOrd="3" destOrd="0" presId="urn:microsoft.com/office/officeart/2005/8/layout/hList7"/>
    <dgm:cxn modelId="{7F66394B-515F-4144-9A22-B26FD69BDDEA}" type="presParOf" srcId="{A0E669A6-98D1-4402-AC9B-70A9CE3C4B04}" destId="{F96B78A5-9057-4714-AD7D-CD2D7CA62312}" srcOrd="3" destOrd="0" presId="urn:microsoft.com/office/officeart/2005/8/layout/hList7"/>
    <dgm:cxn modelId="{D1E0B823-813A-4987-BB0E-789C17475558}" type="presParOf" srcId="{A0E669A6-98D1-4402-AC9B-70A9CE3C4B04}" destId="{83B147D1-A7ED-42E2-9517-935BB19637C5}" srcOrd="4" destOrd="0" presId="urn:microsoft.com/office/officeart/2005/8/layout/hList7"/>
    <dgm:cxn modelId="{E09A4E02-4ACB-45FF-8524-54A955C59A33}" type="presParOf" srcId="{83B147D1-A7ED-42E2-9517-935BB19637C5}" destId="{1460BF78-4A0A-4B00-A369-5A7B296272F8}" srcOrd="0" destOrd="0" presId="urn:microsoft.com/office/officeart/2005/8/layout/hList7"/>
    <dgm:cxn modelId="{CF3512B3-09D6-48D5-AD62-2AFAB0322AE2}" type="presParOf" srcId="{83B147D1-A7ED-42E2-9517-935BB19637C5}" destId="{3A4677AB-FA16-42BC-8136-A9D252273D30}" srcOrd="1" destOrd="0" presId="urn:microsoft.com/office/officeart/2005/8/layout/hList7"/>
    <dgm:cxn modelId="{D7BA6389-BAC5-4124-A30A-79DAF3004FF6}" type="presParOf" srcId="{83B147D1-A7ED-42E2-9517-935BB19637C5}" destId="{3EDAE0DA-107E-402C-9EAA-32511A415E66}" srcOrd="2" destOrd="0" presId="urn:microsoft.com/office/officeart/2005/8/layout/hList7"/>
    <dgm:cxn modelId="{360C434E-5337-48D2-92F0-2AFA4C061995}" type="presParOf" srcId="{83B147D1-A7ED-42E2-9517-935BB19637C5}" destId="{AEAB8F55-6B33-469F-82C7-D5A0E877AEEC}" srcOrd="3" destOrd="0" presId="urn:microsoft.com/office/officeart/2005/8/layout/hList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387D1-BD6A-42F0-8273-C23764149223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06542-FF59-4A37-BE5B-5D0A6BE4145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224A6F-E0C9-4252-B8C9-0899A33336C7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737FD4-35FC-42FE-A47C-CE1B7E168EB5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Puesta de s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0"/>
            <a:ext cx="8715436" cy="6536578"/>
          </a:xfrm>
          <a:prstGeom prst="hear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strella de 7 puntas"/>
          <p:cNvSpPr/>
          <p:nvPr/>
        </p:nvSpPr>
        <p:spPr>
          <a:xfrm>
            <a:off x="500034" y="1643050"/>
            <a:ext cx="6357982" cy="414340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Yolanda </a:t>
            </a:r>
            <a:r>
              <a:rPr lang="es-ES" dirty="0" err="1" smtClean="0"/>
              <a:t>tr</a:t>
            </a:r>
            <a:r>
              <a:rPr lang="es-ES" dirty="0" smtClean="0"/>
              <a:t> </a:t>
            </a:r>
            <a:r>
              <a:rPr lang="es-ES" dirty="0" err="1" smtClean="0"/>
              <a:t>iana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24000" y="1397000"/>
          <a:ext cx="6762776" cy="4246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1214414" y="357166"/>
            <a:ext cx="5958427" cy="923330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MIS FORTALEZAS</a:t>
            </a:r>
            <a:endParaRPr lang="es-ES" sz="5400" b="1" cap="none" spc="0" dirty="0">
              <a:ln w="1905"/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357158" y="5233998"/>
            <a:ext cx="1143008" cy="1143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5</Words>
  <Application>Microsoft Office PowerPoint</Application>
  <PresentationFormat>Presentación en pantalla (4:3)</PresentationFormat>
  <Paragraphs>2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10</cp:revision>
  <dcterms:created xsi:type="dcterms:W3CDTF">2015-06-26T15:11:47Z</dcterms:created>
  <dcterms:modified xsi:type="dcterms:W3CDTF">2015-06-26T16:44:55Z</dcterms:modified>
</cp:coreProperties>
</file>