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312ABC6-1CC3-4EDB-B9DD-3313F50B86CD}" type="datetimeFigureOut">
              <a:rPr lang="es-ES" smtClean="0"/>
              <a:t>30/06/2015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ECC18A-898F-4975-83C6-31666B3893F9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6600" dirty="0" smtClean="0">
                <a:solidFill>
                  <a:srgbClr val="0070C0"/>
                </a:solidFill>
              </a:rPr>
              <a:t>MI FAMILIA</a:t>
            </a:r>
            <a:endParaRPr lang="es-ES" sz="6600" dirty="0">
              <a:solidFill>
                <a:srgbClr val="0070C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428992" y="4071942"/>
            <a:ext cx="5114778" cy="1101248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FFFF00"/>
                </a:solidFill>
              </a:rPr>
              <a:t>CARLOS MARIO FIGUEROA BALAN</a:t>
            </a:r>
            <a:endParaRPr lang="es-E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</a:t>
            </a:r>
            <a:r>
              <a:rPr lang="es-ES" cap="none" dirty="0" smtClean="0">
                <a:latin typeface="Arial" pitchFamily="34" charset="0"/>
                <a:cs typeface="Arial" pitchFamily="34" charset="0"/>
              </a:rPr>
              <a:t>Que entiendo  por familia?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000" dirty="0" smtClean="0"/>
              <a:t>Base primordial de cada persona para desempeñarse positiva o negativamente según las enseñanzas recibidas en el transcurso de la vida para su desarrollo emocional  </a:t>
            </a:r>
            <a:endParaRPr lang="es-ES" sz="2000" dirty="0"/>
          </a:p>
        </p:txBody>
      </p:sp>
      <p:pic>
        <p:nvPicPr>
          <p:cNvPr id="5" name="4 Marcador de contenido" descr="Dibujo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178300" y="1928802"/>
            <a:ext cx="3965600" cy="464346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</a:t>
            </a:r>
            <a:r>
              <a:rPr lang="es-ES" cap="none" dirty="0" smtClean="0"/>
              <a:t>uál es su núcleo familiar?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Marina es mi Mama.</a:t>
            </a:r>
          </a:p>
          <a:p>
            <a:r>
              <a:rPr lang="es-ES" dirty="0" smtClean="0"/>
              <a:t>Pilar es mi Hermana.</a:t>
            </a:r>
          </a:p>
          <a:p>
            <a:r>
              <a:rPr lang="es-ES" dirty="0" smtClean="0"/>
              <a:t>Natalia es mi Sobrina.</a:t>
            </a:r>
          </a:p>
          <a:p>
            <a:r>
              <a:rPr lang="es-ES" dirty="0" smtClean="0"/>
              <a:t>Sergio es mi Sobrino.</a:t>
            </a:r>
          </a:p>
          <a:p>
            <a:r>
              <a:rPr lang="es-ES" dirty="0" smtClean="0"/>
              <a:t>Fernando es mi Cuñado.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Carlos genealogic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14290"/>
            <a:ext cx="7643836" cy="642942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 árbol </a:t>
            </a:r>
            <a:r>
              <a:rPr lang="es-ES" dirty="0" err="1" smtClean="0"/>
              <a:t>genealogico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¿Qué rol cumple en su familia?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Mi rol es estar pendiente de gastos generales, pagos de servicios y afines, hacer mercado, estar pendiente del apartamento y de la señora que hace el </a:t>
            </a:r>
            <a:r>
              <a:rPr lang="es-ES" smtClean="0"/>
              <a:t>aseo semanalmente.  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101</TotalTime>
  <Words>111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Opulento</vt:lpstr>
      <vt:lpstr>MI FAMILIA</vt:lpstr>
      <vt:lpstr>¿Que entiendo  por familia?</vt:lpstr>
      <vt:lpstr>¿Cuál es su núcleo familiar?</vt:lpstr>
      <vt:lpstr>Mi árbol genealogico</vt:lpstr>
      <vt:lpstr>¿Qué rol cumple en su familia?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11</cp:revision>
  <dcterms:created xsi:type="dcterms:W3CDTF">2015-06-30T13:16:44Z</dcterms:created>
  <dcterms:modified xsi:type="dcterms:W3CDTF">2015-06-30T14:58:38Z</dcterms:modified>
</cp:coreProperties>
</file>