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3E11C3-F92F-47E4-A27B-BC7B74AF31B9}" type="doc">
      <dgm:prSet loTypeId="urn:microsoft.com/office/officeart/2005/8/layout/venn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57080745-4B5F-4207-A44D-E4EC17FDF56D}">
      <dgm:prSet phldrT="[Texto]" custT="1"/>
      <dgm:spPr/>
      <dgm:t>
        <a:bodyPr/>
        <a:lstStyle/>
        <a:p>
          <a:endParaRPr lang="es-ES" sz="1000" dirty="0">
            <a:ln>
              <a:solidFill>
                <a:schemeClr val="accent1">
                  <a:lumMod val="20000"/>
                  <a:lumOff val="80000"/>
                </a:schemeClr>
              </a:solidFill>
            </a:ln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1100C413-A95F-42D1-A0A3-1CA88111492E}" type="parTrans" cxnId="{586D907C-BBF2-4B82-BB90-2032A190DB00}">
      <dgm:prSet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EAEE647B-5FF8-41CB-823A-8E6C07C26A49}" type="sibTrans" cxnId="{586D907C-BBF2-4B82-BB90-2032A190DB00}">
      <dgm:prSet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B487A7D0-5A85-4427-B763-8AD5F66C6A48}">
      <dgm:prSet phldrT="[Texto]" phldr="1"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EDE88730-399F-49C2-88F4-6A199A39208A}" type="parTrans" cxnId="{E0B85437-C402-4B2E-B6B3-BEF87A79A862}">
      <dgm:prSet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3CBB041B-B198-4700-BA6D-76577F972943}" type="sibTrans" cxnId="{E0B85437-C402-4B2E-B6B3-BEF87A79A862}">
      <dgm:prSet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0C56A741-472B-4D77-872C-AC0E36132264}">
      <dgm:prSet phldrT="[Texto]" phldr="1"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641BAD42-F4D7-4BCB-879E-A80C07ECF6FD}" type="parTrans" cxnId="{2C94EA05-36D7-4DFF-8C88-818E55D7E757}">
      <dgm:prSet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CBE7F623-07AD-411F-A06B-1C31CBFD5E06}" type="sibTrans" cxnId="{2C94EA05-36D7-4DFF-8C88-818E55D7E757}">
      <dgm:prSet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D8663CF1-606C-4E2D-A9B0-A6BCAEE5F345}">
      <dgm:prSet phldrT="[Texto]" phldr="1"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D46D2999-390B-4A24-BE6A-E373773DC41D}" type="parTrans" cxnId="{76677E67-1B67-4522-AF8F-720D8C17DC33}">
      <dgm:prSet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558CD944-A37E-4349-B599-C011852A0A6B}" type="sibTrans" cxnId="{76677E67-1B67-4522-AF8F-720D8C17DC33}">
      <dgm:prSet/>
      <dgm:spPr/>
      <dgm:t>
        <a:bodyPr/>
        <a:lstStyle/>
        <a:p>
          <a:endParaRPr lang="es-ES">
            <a:ln>
              <a:solidFill>
                <a:schemeClr val="accent1">
                  <a:lumMod val="20000"/>
                  <a:lumOff val="80000"/>
                </a:schemeClr>
              </a:solidFill>
            </a:ln>
          </a:endParaRPr>
        </a:p>
      </dgm:t>
    </dgm:pt>
    <dgm:pt modelId="{AC727682-E257-437E-9C23-466C4DB921FC}" type="pres">
      <dgm:prSet presAssocID="{373E11C3-F92F-47E4-A27B-BC7B74AF31B9}" presName="Name0" presStyleCnt="0">
        <dgm:presLayoutVars>
          <dgm:chMax val="7"/>
          <dgm:resizeHandles val="exact"/>
        </dgm:presLayoutVars>
      </dgm:prSet>
      <dgm:spPr/>
    </dgm:pt>
    <dgm:pt modelId="{C47D11E5-1023-4853-A375-F935050DE93B}" type="pres">
      <dgm:prSet presAssocID="{373E11C3-F92F-47E4-A27B-BC7B74AF31B9}" presName="comp1" presStyleCnt="0"/>
      <dgm:spPr/>
    </dgm:pt>
    <dgm:pt modelId="{D35F677D-C880-4A39-82D9-E49C486FD9F9}" type="pres">
      <dgm:prSet presAssocID="{373E11C3-F92F-47E4-A27B-BC7B74AF31B9}" presName="circle1" presStyleLbl="node1" presStyleIdx="0" presStyleCnt="4" custLinFactNeighborX="-390" custLinFactNeighborY="1758"/>
      <dgm:spPr/>
      <dgm:t>
        <a:bodyPr/>
        <a:lstStyle/>
        <a:p>
          <a:endParaRPr lang="es-ES"/>
        </a:p>
      </dgm:t>
    </dgm:pt>
    <dgm:pt modelId="{BF9F1345-20D1-4659-9E25-3036860B9F27}" type="pres">
      <dgm:prSet presAssocID="{373E11C3-F92F-47E4-A27B-BC7B74AF31B9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1C1126-6B9C-4683-AFE5-CC76BFA6C633}" type="pres">
      <dgm:prSet presAssocID="{373E11C3-F92F-47E4-A27B-BC7B74AF31B9}" presName="comp2" presStyleCnt="0"/>
      <dgm:spPr/>
    </dgm:pt>
    <dgm:pt modelId="{1FEABD14-0BCD-45DC-AF22-42B259B758CB}" type="pres">
      <dgm:prSet presAssocID="{373E11C3-F92F-47E4-A27B-BC7B74AF31B9}" presName="circle2" presStyleLbl="node1" presStyleIdx="1" presStyleCnt="4"/>
      <dgm:spPr/>
    </dgm:pt>
    <dgm:pt modelId="{052D2C6A-23A4-4EE3-9951-D58F43FCA67B}" type="pres">
      <dgm:prSet presAssocID="{373E11C3-F92F-47E4-A27B-BC7B74AF31B9}" presName="c2text" presStyleLbl="node1" presStyleIdx="1" presStyleCnt="4">
        <dgm:presLayoutVars>
          <dgm:bulletEnabled val="1"/>
        </dgm:presLayoutVars>
      </dgm:prSet>
      <dgm:spPr/>
    </dgm:pt>
    <dgm:pt modelId="{75D4B56F-EA44-406D-B085-91931D0DEE4C}" type="pres">
      <dgm:prSet presAssocID="{373E11C3-F92F-47E4-A27B-BC7B74AF31B9}" presName="comp3" presStyleCnt="0"/>
      <dgm:spPr/>
    </dgm:pt>
    <dgm:pt modelId="{885B83CE-B397-48B5-BDD8-54846A7B865A}" type="pres">
      <dgm:prSet presAssocID="{373E11C3-F92F-47E4-A27B-BC7B74AF31B9}" presName="circle3" presStyleLbl="node1" presStyleIdx="2" presStyleCnt="4"/>
      <dgm:spPr/>
    </dgm:pt>
    <dgm:pt modelId="{83510C27-547D-4F6A-9232-1651DE19F38F}" type="pres">
      <dgm:prSet presAssocID="{373E11C3-F92F-47E4-A27B-BC7B74AF31B9}" presName="c3text" presStyleLbl="node1" presStyleIdx="2" presStyleCnt="4">
        <dgm:presLayoutVars>
          <dgm:bulletEnabled val="1"/>
        </dgm:presLayoutVars>
      </dgm:prSet>
      <dgm:spPr/>
    </dgm:pt>
    <dgm:pt modelId="{89FF9F3D-DAE2-47F7-B51C-222D3898A267}" type="pres">
      <dgm:prSet presAssocID="{373E11C3-F92F-47E4-A27B-BC7B74AF31B9}" presName="comp4" presStyleCnt="0"/>
      <dgm:spPr/>
    </dgm:pt>
    <dgm:pt modelId="{C650EED8-2D59-4B5E-9EF9-F59F1F28CAC4}" type="pres">
      <dgm:prSet presAssocID="{373E11C3-F92F-47E4-A27B-BC7B74AF31B9}" presName="circle4" presStyleLbl="node1" presStyleIdx="3" presStyleCnt="4"/>
      <dgm:spPr/>
    </dgm:pt>
    <dgm:pt modelId="{35359F4E-B9DA-4B9A-97FD-528B401D7B17}" type="pres">
      <dgm:prSet presAssocID="{373E11C3-F92F-47E4-A27B-BC7B74AF31B9}" presName="c4text" presStyleLbl="node1" presStyleIdx="3" presStyleCnt="4">
        <dgm:presLayoutVars>
          <dgm:bulletEnabled val="1"/>
        </dgm:presLayoutVars>
      </dgm:prSet>
      <dgm:spPr/>
    </dgm:pt>
  </dgm:ptLst>
  <dgm:cxnLst>
    <dgm:cxn modelId="{E0B85437-C402-4B2E-B6B3-BEF87A79A862}" srcId="{373E11C3-F92F-47E4-A27B-BC7B74AF31B9}" destId="{B487A7D0-5A85-4427-B763-8AD5F66C6A48}" srcOrd="1" destOrd="0" parTransId="{EDE88730-399F-49C2-88F4-6A199A39208A}" sibTransId="{3CBB041B-B198-4700-BA6D-76577F972943}"/>
    <dgm:cxn modelId="{CDC1386D-1F30-41CA-BB09-FD7F48D1D64C}" type="presOf" srcId="{B487A7D0-5A85-4427-B763-8AD5F66C6A48}" destId="{052D2C6A-23A4-4EE3-9951-D58F43FCA67B}" srcOrd="1" destOrd="0" presId="urn:microsoft.com/office/officeart/2005/8/layout/venn2"/>
    <dgm:cxn modelId="{4D9E9E56-E1CA-4846-A488-F419F94833B5}" type="presOf" srcId="{0C56A741-472B-4D77-872C-AC0E36132264}" destId="{885B83CE-B397-48B5-BDD8-54846A7B865A}" srcOrd="0" destOrd="0" presId="urn:microsoft.com/office/officeart/2005/8/layout/venn2"/>
    <dgm:cxn modelId="{84DE4114-C84E-4333-ABEE-BC21316A1686}" type="presOf" srcId="{0C56A741-472B-4D77-872C-AC0E36132264}" destId="{83510C27-547D-4F6A-9232-1651DE19F38F}" srcOrd="1" destOrd="0" presId="urn:microsoft.com/office/officeart/2005/8/layout/venn2"/>
    <dgm:cxn modelId="{F053FCC3-6B40-4932-89DC-00EEB5F5A0C1}" type="presOf" srcId="{57080745-4B5F-4207-A44D-E4EC17FDF56D}" destId="{BF9F1345-20D1-4659-9E25-3036860B9F27}" srcOrd="1" destOrd="0" presId="urn:microsoft.com/office/officeart/2005/8/layout/venn2"/>
    <dgm:cxn modelId="{586D907C-BBF2-4B82-BB90-2032A190DB00}" srcId="{373E11C3-F92F-47E4-A27B-BC7B74AF31B9}" destId="{57080745-4B5F-4207-A44D-E4EC17FDF56D}" srcOrd="0" destOrd="0" parTransId="{1100C413-A95F-42D1-A0A3-1CA88111492E}" sibTransId="{EAEE647B-5FF8-41CB-823A-8E6C07C26A49}"/>
    <dgm:cxn modelId="{2C94EA05-36D7-4DFF-8C88-818E55D7E757}" srcId="{373E11C3-F92F-47E4-A27B-BC7B74AF31B9}" destId="{0C56A741-472B-4D77-872C-AC0E36132264}" srcOrd="2" destOrd="0" parTransId="{641BAD42-F4D7-4BCB-879E-A80C07ECF6FD}" sibTransId="{CBE7F623-07AD-411F-A06B-1C31CBFD5E06}"/>
    <dgm:cxn modelId="{76677E67-1B67-4522-AF8F-720D8C17DC33}" srcId="{373E11C3-F92F-47E4-A27B-BC7B74AF31B9}" destId="{D8663CF1-606C-4E2D-A9B0-A6BCAEE5F345}" srcOrd="3" destOrd="0" parTransId="{D46D2999-390B-4A24-BE6A-E373773DC41D}" sibTransId="{558CD944-A37E-4349-B599-C011852A0A6B}"/>
    <dgm:cxn modelId="{DD561C49-A084-4B43-82D0-D7E8F141AE9B}" type="presOf" srcId="{D8663CF1-606C-4E2D-A9B0-A6BCAEE5F345}" destId="{C650EED8-2D59-4B5E-9EF9-F59F1F28CAC4}" srcOrd="0" destOrd="0" presId="urn:microsoft.com/office/officeart/2005/8/layout/venn2"/>
    <dgm:cxn modelId="{230CEF39-6E30-4A71-B671-B24924542BBB}" type="presOf" srcId="{D8663CF1-606C-4E2D-A9B0-A6BCAEE5F345}" destId="{35359F4E-B9DA-4B9A-97FD-528B401D7B17}" srcOrd="1" destOrd="0" presId="urn:microsoft.com/office/officeart/2005/8/layout/venn2"/>
    <dgm:cxn modelId="{22D9AD25-96AC-4C19-AF63-066A5B9CE783}" type="presOf" srcId="{373E11C3-F92F-47E4-A27B-BC7B74AF31B9}" destId="{AC727682-E257-437E-9C23-466C4DB921FC}" srcOrd="0" destOrd="0" presId="urn:microsoft.com/office/officeart/2005/8/layout/venn2"/>
    <dgm:cxn modelId="{508FFC0D-C066-47D7-8A1D-8EEE4FE54F0A}" type="presOf" srcId="{B487A7D0-5A85-4427-B763-8AD5F66C6A48}" destId="{1FEABD14-0BCD-45DC-AF22-42B259B758CB}" srcOrd="0" destOrd="0" presId="urn:microsoft.com/office/officeart/2005/8/layout/venn2"/>
    <dgm:cxn modelId="{004CF5E8-6A3E-4DE6-A0D1-89CD993A4ED1}" type="presOf" srcId="{57080745-4B5F-4207-A44D-E4EC17FDF56D}" destId="{D35F677D-C880-4A39-82D9-E49C486FD9F9}" srcOrd="0" destOrd="0" presId="urn:microsoft.com/office/officeart/2005/8/layout/venn2"/>
    <dgm:cxn modelId="{7A497EE4-C917-441D-90DF-DBAB80827756}" type="presParOf" srcId="{AC727682-E257-437E-9C23-466C4DB921FC}" destId="{C47D11E5-1023-4853-A375-F935050DE93B}" srcOrd="0" destOrd="0" presId="urn:microsoft.com/office/officeart/2005/8/layout/venn2"/>
    <dgm:cxn modelId="{3C86C829-73B0-4FF9-85CC-0902DBE749DA}" type="presParOf" srcId="{C47D11E5-1023-4853-A375-F935050DE93B}" destId="{D35F677D-C880-4A39-82D9-E49C486FD9F9}" srcOrd="0" destOrd="0" presId="urn:microsoft.com/office/officeart/2005/8/layout/venn2"/>
    <dgm:cxn modelId="{DE828323-5E23-4DC2-A140-FA68BCB498EE}" type="presParOf" srcId="{C47D11E5-1023-4853-A375-F935050DE93B}" destId="{BF9F1345-20D1-4659-9E25-3036860B9F27}" srcOrd="1" destOrd="0" presId="urn:microsoft.com/office/officeart/2005/8/layout/venn2"/>
    <dgm:cxn modelId="{00961FD0-BC0A-4E2D-99E2-A734377A65C1}" type="presParOf" srcId="{AC727682-E257-437E-9C23-466C4DB921FC}" destId="{CA1C1126-6B9C-4683-AFE5-CC76BFA6C633}" srcOrd="1" destOrd="0" presId="urn:microsoft.com/office/officeart/2005/8/layout/venn2"/>
    <dgm:cxn modelId="{36176CDC-96AA-4F73-A9A4-E2C4606BE96C}" type="presParOf" srcId="{CA1C1126-6B9C-4683-AFE5-CC76BFA6C633}" destId="{1FEABD14-0BCD-45DC-AF22-42B259B758CB}" srcOrd="0" destOrd="0" presId="urn:microsoft.com/office/officeart/2005/8/layout/venn2"/>
    <dgm:cxn modelId="{82B19170-E5E2-4E0C-955C-AAE15A39E63B}" type="presParOf" srcId="{CA1C1126-6B9C-4683-AFE5-CC76BFA6C633}" destId="{052D2C6A-23A4-4EE3-9951-D58F43FCA67B}" srcOrd="1" destOrd="0" presId="urn:microsoft.com/office/officeart/2005/8/layout/venn2"/>
    <dgm:cxn modelId="{CA34652C-0EA7-49F3-98C2-554E7F8BD3C4}" type="presParOf" srcId="{AC727682-E257-437E-9C23-466C4DB921FC}" destId="{75D4B56F-EA44-406D-B085-91931D0DEE4C}" srcOrd="2" destOrd="0" presId="urn:microsoft.com/office/officeart/2005/8/layout/venn2"/>
    <dgm:cxn modelId="{FBA532B6-CFA4-488C-B7A9-6710375D921F}" type="presParOf" srcId="{75D4B56F-EA44-406D-B085-91931D0DEE4C}" destId="{885B83CE-B397-48B5-BDD8-54846A7B865A}" srcOrd="0" destOrd="0" presId="urn:microsoft.com/office/officeart/2005/8/layout/venn2"/>
    <dgm:cxn modelId="{0CC9200A-F3D6-416E-B21D-70AD80A53CD9}" type="presParOf" srcId="{75D4B56F-EA44-406D-B085-91931D0DEE4C}" destId="{83510C27-547D-4F6A-9232-1651DE19F38F}" srcOrd="1" destOrd="0" presId="urn:microsoft.com/office/officeart/2005/8/layout/venn2"/>
    <dgm:cxn modelId="{6DB0BC4E-49B9-443A-888F-050E22C3F697}" type="presParOf" srcId="{AC727682-E257-437E-9C23-466C4DB921FC}" destId="{89FF9F3D-DAE2-47F7-B51C-222D3898A267}" srcOrd="3" destOrd="0" presId="urn:microsoft.com/office/officeart/2005/8/layout/venn2"/>
    <dgm:cxn modelId="{CF60D49D-BE76-47CA-9DE1-ADDE65E125CE}" type="presParOf" srcId="{89FF9F3D-DAE2-47F7-B51C-222D3898A267}" destId="{C650EED8-2D59-4B5E-9EF9-F59F1F28CAC4}" srcOrd="0" destOrd="0" presId="urn:microsoft.com/office/officeart/2005/8/layout/venn2"/>
    <dgm:cxn modelId="{48DDD345-A27B-45B6-8CD5-57B351AFC1AC}" type="presParOf" srcId="{89FF9F3D-DAE2-47F7-B51C-222D3898A267}" destId="{35359F4E-B9DA-4B9A-97FD-528B401D7B17}" srcOrd="1" destOrd="0" presId="urn:microsoft.com/office/officeart/2005/8/layout/ven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5E3DD2B-EFB6-4BB9-9F12-F8AFB816A2B1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2EE2297-0C8B-45F8-AF33-9B17210EB60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Nenúfar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14290"/>
            <a:ext cx="7620000" cy="6357982"/>
          </a:xfrm>
          <a:prstGeom prst="heart">
            <a:avLst/>
          </a:prstGeom>
          <a:ln w="63500" cap="rnd">
            <a:solidFill>
              <a:schemeClr val="accent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71604" y="285728"/>
            <a:ext cx="6143668" cy="30003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Martha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357290" y="21431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Rectángulo"/>
          <p:cNvSpPr/>
          <p:nvPr/>
        </p:nvSpPr>
        <p:spPr>
          <a:xfrm>
            <a:off x="1285852" y="214290"/>
            <a:ext cx="6357982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MIS FORTALEZAS</a:t>
            </a:r>
            <a:endParaRPr lang="es-ES" sz="6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7"/>
          <a:stretch>
            <a:fillRect/>
          </a:stretch>
        </p:blipFill>
        <p:spPr>
          <a:xfrm>
            <a:off x="357158" y="5429264"/>
            <a:ext cx="1285884" cy="12858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</TotalTime>
  <Words>3</Words>
  <Application>Microsoft Office PowerPoint</Application>
  <PresentationFormat>Presentación en pantalla (4:3)</PresentationFormat>
  <Paragraphs>2</Paragraphs>
  <Slides>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Concurrencia</vt:lpstr>
      <vt:lpstr>Diapositiva 1</vt:lpstr>
      <vt:lpstr>Diapositiva 2</vt:lpstr>
      <vt:lpstr>Diapositiva 3</vt:lpstr>
      <vt:lpstr>Diapositiva 4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11</cp:revision>
  <dcterms:created xsi:type="dcterms:W3CDTF">2015-06-26T15:03:34Z</dcterms:created>
  <dcterms:modified xsi:type="dcterms:W3CDTF">2015-06-26T16:44:25Z</dcterms:modified>
</cp:coreProperties>
</file>