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30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9F3EE5-F981-4DBB-A782-24D1057C57A7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2E71A8E-7728-40A7-829D-4AF308C6032B}">
      <dgm:prSet phldrT="[Texto]" phldr="1"/>
      <dgm:spPr/>
      <dgm:t>
        <a:bodyPr/>
        <a:lstStyle/>
        <a:p>
          <a:endParaRPr lang="es-ES"/>
        </a:p>
      </dgm:t>
    </dgm:pt>
    <dgm:pt modelId="{2D1260F7-3E34-4FBE-99CE-993D15A8C994}" type="parTrans" cxnId="{61988113-D783-46A6-A834-051E68561CC2}">
      <dgm:prSet/>
      <dgm:spPr/>
      <dgm:t>
        <a:bodyPr/>
        <a:lstStyle/>
        <a:p>
          <a:endParaRPr lang="es-ES"/>
        </a:p>
      </dgm:t>
    </dgm:pt>
    <dgm:pt modelId="{7BC53DA7-912A-4246-A611-FFBF9EFB24FE}" type="sibTrans" cxnId="{61988113-D783-46A6-A834-051E68561CC2}">
      <dgm:prSet/>
      <dgm:spPr/>
      <dgm:t>
        <a:bodyPr/>
        <a:lstStyle/>
        <a:p>
          <a:endParaRPr lang="es-ES"/>
        </a:p>
      </dgm:t>
    </dgm:pt>
    <dgm:pt modelId="{455DAD86-0661-4DDB-B462-55C10041BB3D}">
      <dgm:prSet phldrT="[Texto]" phldr="1"/>
      <dgm:spPr/>
      <dgm:t>
        <a:bodyPr/>
        <a:lstStyle/>
        <a:p>
          <a:endParaRPr lang="es-ES"/>
        </a:p>
      </dgm:t>
    </dgm:pt>
    <dgm:pt modelId="{E53E2043-7760-4E15-BFDA-CA5DA3F6A3D5}" type="parTrans" cxnId="{DCBC8AA5-5983-44FF-85EC-9E4843F29270}">
      <dgm:prSet/>
      <dgm:spPr/>
      <dgm:t>
        <a:bodyPr/>
        <a:lstStyle/>
        <a:p>
          <a:endParaRPr lang="es-ES"/>
        </a:p>
      </dgm:t>
    </dgm:pt>
    <dgm:pt modelId="{00C9A748-BC93-456B-B531-DBB8CA2B9FF2}" type="sibTrans" cxnId="{DCBC8AA5-5983-44FF-85EC-9E4843F29270}">
      <dgm:prSet/>
      <dgm:spPr/>
      <dgm:t>
        <a:bodyPr/>
        <a:lstStyle/>
        <a:p>
          <a:endParaRPr lang="es-ES"/>
        </a:p>
      </dgm:t>
    </dgm:pt>
    <dgm:pt modelId="{0BCC3A24-A2A2-4E23-8060-0ED4040A310F}">
      <dgm:prSet phldrT="[Texto]" phldr="1"/>
      <dgm:spPr/>
      <dgm:t>
        <a:bodyPr/>
        <a:lstStyle/>
        <a:p>
          <a:endParaRPr lang="es-ES"/>
        </a:p>
      </dgm:t>
    </dgm:pt>
    <dgm:pt modelId="{B3266A4F-0F96-499C-BEDA-B4C23CE63F22}" type="parTrans" cxnId="{9788518D-C133-47EF-894B-FD922F37C8C4}">
      <dgm:prSet/>
      <dgm:spPr/>
      <dgm:t>
        <a:bodyPr/>
        <a:lstStyle/>
        <a:p>
          <a:endParaRPr lang="es-ES"/>
        </a:p>
      </dgm:t>
    </dgm:pt>
    <dgm:pt modelId="{A712A0C0-F923-4C8E-A37D-20675CA47791}" type="sibTrans" cxnId="{9788518D-C133-47EF-894B-FD922F37C8C4}">
      <dgm:prSet/>
      <dgm:spPr/>
      <dgm:t>
        <a:bodyPr/>
        <a:lstStyle/>
        <a:p>
          <a:endParaRPr lang="es-ES"/>
        </a:p>
      </dgm:t>
    </dgm:pt>
    <dgm:pt modelId="{AF8AE284-2A49-4950-9FAA-BC889AA601EA}">
      <dgm:prSet phldrT="[Texto]" phldr="1"/>
      <dgm:spPr>
        <a:solidFill>
          <a:srgbClr val="FFFF00"/>
        </a:solidFill>
      </dgm:spPr>
      <dgm:t>
        <a:bodyPr/>
        <a:lstStyle/>
        <a:p>
          <a:endParaRPr lang="es-ES"/>
        </a:p>
      </dgm:t>
    </dgm:pt>
    <dgm:pt modelId="{4E39B55C-AE1D-437E-BF27-15701BB8976E}" type="parTrans" cxnId="{19802DD2-BB02-43AE-9C76-7F1F1DC3198E}">
      <dgm:prSet/>
      <dgm:spPr/>
      <dgm:t>
        <a:bodyPr/>
        <a:lstStyle/>
        <a:p>
          <a:endParaRPr lang="es-ES"/>
        </a:p>
      </dgm:t>
    </dgm:pt>
    <dgm:pt modelId="{1C339B5F-E625-4F31-93A4-94CB5EBDD674}" type="sibTrans" cxnId="{19802DD2-BB02-43AE-9C76-7F1F1DC3198E}">
      <dgm:prSet/>
      <dgm:spPr/>
      <dgm:t>
        <a:bodyPr/>
        <a:lstStyle/>
        <a:p>
          <a:endParaRPr lang="es-ES"/>
        </a:p>
      </dgm:t>
    </dgm:pt>
    <dgm:pt modelId="{3D0AADEA-4593-422D-B58D-7A6DB840327B}">
      <dgm:prSet phldrT="[Texto]" phldr="1"/>
      <dgm:spPr>
        <a:solidFill>
          <a:srgbClr val="7030A0"/>
        </a:solidFill>
      </dgm:spPr>
      <dgm:t>
        <a:bodyPr/>
        <a:lstStyle/>
        <a:p>
          <a:endParaRPr lang="es-ES" dirty="0"/>
        </a:p>
      </dgm:t>
    </dgm:pt>
    <dgm:pt modelId="{FD482E7D-0DCB-4E3C-81F1-513335BC2647}" type="parTrans" cxnId="{3D19D287-E278-4F7C-8C27-40DDC18A70F5}">
      <dgm:prSet/>
      <dgm:spPr/>
      <dgm:t>
        <a:bodyPr/>
        <a:lstStyle/>
        <a:p>
          <a:endParaRPr lang="es-ES"/>
        </a:p>
      </dgm:t>
    </dgm:pt>
    <dgm:pt modelId="{19A382B9-7215-4D07-9707-90ABF01527BA}" type="sibTrans" cxnId="{3D19D287-E278-4F7C-8C27-40DDC18A70F5}">
      <dgm:prSet/>
      <dgm:spPr/>
      <dgm:t>
        <a:bodyPr/>
        <a:lstStyle/>
        <a:p>
          <a:endParaRPr lang="es-ES"/>
        </a:p>
      </dgm:t>
    </dgm:pt>
    <dgm:pt modelId="{7F1B6F8F-FBCE-4398-AE46-7EA6AC65C9BC}">
      <dgm:prSet phldrT="[Texto]"/>
      <dgm:spPr>
        <a:solidFill>
          <a:srgbClr val="FF0000"/>
        </a:solidFill>
      </dgm:spPr>
      <dgm:t>
        <a:bodyPr/>
        <a:lstStyle/>
        <a:p>
          <a:endParaRPr lang="es-ES"/>
        </a:p>
      </dgm:t>
    </dgm:pt>
    <dgm:pt modelId="{0F40339D-56B5-423B-8AC2-A1FCB121E6AC}" type="parTrans" cxnId="{B248DED5-A98C-4D15-A2DB-52150AB13E57}">
      <dgm:prSet/>
      <dgm:spPr/>
      <dgm:t>
        <a:bodyPr/>
        <a:lstStyle/>
        <a:p>
          <a:endParaRPr lang="es-ES"/>
        </a:p>
      </dgm:t>
    </dgm:pt>
    <dgm:pt modelId="{79415FB9-8764-4C81-AB9E-774804F465B2}" type="sibTrans" cxnId="{B248DED5-A98C-4D15-A2DB-52150AB13E57}">
      <dgm:prSet/>
      <dgm:spPr/>
      <dgm:t>
        <a:bodyPr/>
        <a:lstStyle/>
        <a:p>
          <a:endParaRPr lang="es-ES"/>
        </a:p>
      </dgm:t>
    </dgm:pt>
    <dgm:pt modelId="{1D995276-2944-41EE-A950-D195AA780E95}" type="pres">
      <dgm:prSet presAssocID="{649F3EE5-F981-4DBB-A782-24D1057C57A7}" presName="diagram" presStyleCnt="0">
        <dgm:presLayoutVars>
          <dgm:dir/>
          <dgm:resizeHandles val="exact"/>
        </dgm:presLayoutVars>
      </dgm:prSet>
      <dgm:spPr/>
    </dgm:pt>
    <dgm:pt modelId="{4F5C58EF-C335-4AB6-B7A5-756EF51DA210}" type="pres">
      <dgm:prSet presAssocID="{F2E71A8E-7728-40A7-829D-4AF308C6032B}" presName="node" presStyleLbl="node1" presStyleIdx="0" presStyleCnt="6">
        <dgm:presLayoutVars>
          <dgm:bulletEnabled val="1"/>
        </dgm:presLayoutVars>
      </dgm:prSet>
      <dgm:spPr/>
    </dgm:pt>
    <dgm:pt modelId="{E8B3156E-6ECE-4DB6-B444-011F856D8FC3}" type="pres">
      <dgm:prSet presAssocID="{7BC53DA7-912A-4246-A611-FFBF9EFB24FE}" presName="sibTrans" presStyleCnt="0"/>
      <dgm:spPr/>
    </dgm:pt>
    <dgm:pt modelId="{50129498-079B-4ADE-A50B-8E624417C9D9}" type="pres">
      <dgm:prSet presAssocID="{7F1B6F8F-FBCE-4398-AE46-7EA6AC65C9BC}" presName="node" presStyleLbl="node1" presStyleIdx="1" presStyleCnt="6" custLinFactNeighborX="5557" custLinFactNeighborY="2443">
        <dgm:presLayoutVars>
          <dgm:bulletEnabled val="1"/>
        </dgm:presLayoutVars>
      </dgm:prSet>
      <dgm:spPr/>
    </dgm:pt>
    <dgm:pt modelId="{3BD59D69-AB3E-449F-A4C4-108A3355EBDC}" type="pres">
      <dgm:prSet presAssocID="{79415FB9-8764-4C81-AB9E-774804F465B2}" presName="sibTrans" presStyleCnt="0"/>
      <dgm:spPr/>
    </dgm:pt>
    <dgm:pt modelId="{845D4618-DFFB-416D-8A1E-E20F87CED512}" type="pres">
      <dgm:prSet presAssocID="{455DAD86-0661-4DDB-B462-55C10041BB3D}" presName="node" presStyleLbl="node1" presStyleIdx="2" presStyleCnt="6">
        <dgm:presLayoutVars>
          <dgm:bulletEnabled val="1"/>
        </dgm:presLayoutVars>
      </dgm:prSet>
      <dgm:spPr/>
    </dgm:pt>
    <dgm:pt modelId="{115E47A5-313E-4EE4-8DF1-E115AF37263E}" type="pres">
      <dgm:prSet presAssocID="{00C9A748-BC93-456B-B531-DBB8CA2B9FF2}" presName="sibTrans" presStyleCnt="0"/>
      <dgm:spPr/>
    </dgm:pt>
    <dgm:pt modelId="{15F9159F-97A7-4DE6-A88E-39DD3B8A8CFE}" type="pres">
      <dgm:prSet presAssocID="{0BCC3A24-A2A2-4E23-8060-0ED4040A310F}" presName="node" presStyleLbl="node1" presStyleIdx="3" presStyleCnt="6">
        <dgm:presLayoutVars>
          <dgm:bulletEnabled val="1"/>
        </dgm:presLayoutVars>
      </dgm:prSet>
      <dgm:spPr/>
    </dgm:pt>
    <dgm:pt modelId="{C56F75F4-F274-464B-8C14-4561B2DCD802}" type="pres">
      <dgm:prSet presAssocID="{A712A0C0-F923-4C8E-A37D-20675CA47791}" presName="sibTrans" presStyleCnt="0"/>
      <dgm:spPr/>
    </dgm:pt>
    <dgm:pt modelId="{747ABE09-AE8B-4606-BD9C-A29259BB881A}" type="pres">
      <dgm:prSet presAssocID="{AF8AE284-2A49-4950-9FAA-BC889AA601EA}" presName="node" presStyleLbl="node1" presStyleIdx="4" presStyleCnt="6">
        <dgm:presLayoutVars>
          <dgm:bulletEnabled val="1"/>
        </dgm:presLayoutVars>
      </dgm:prSet>
      <dgm:spPr/>
    </dgm:pt>
    <dgm:pt modelId="{F9ED705F-658C-4CB2-B630-C4D99F4AABCC}" type="pres">
      <dgm:prSet presAssocID="{1C339B5F-E625-4F31-93A4-94CB5EBDD674}" presName="sibTrans" presStyleCnt="0"/>
      <dgm:spPr/>
    </dgm:pt>
    <dgm:pt modelId="{E4E0933A-0E7F-4761-8B03-3DD8C76E280D}" type="pres">
      <dgm:prSet presAssocID="{3D0AADEA-4593-422D-B58D-7A6DB840327B}" presName="node" presStyleLbl="node1" presStyleIdx="5" presStyleCnt="6">
        <dgm:presLayoutVars>
          <dgm:bulletEnabled val="1"/>
        </dgm:presLayoutVars>
      </dgm:prSet>
      <dgm:spPr/>
    </dgm:pt>
  </dgm:ptLst>
  <dgm:cxnLst>
    <dgm:cxn modelId="{DCBC8AA5-5983-44FF-85EC-9E4843F29270}" srcId="{649F3EE5-F981-4DBB-A782-24D1057C57A7}" destId="{455DAD86-0661-4DDB-B462-55C10041BB3D}" srcOrd="2" destOrd="0" parTransId="{E53E2043-7760-4E15-BFDA-CA5DA3F6A3D5}" sibTransId="{00C9A748-BC93-456B-B531-DBB8CA2B9FF2}"/>
    <dgm:cxn modelId="{61988113-D783-46A6-A834-051E68561CC2}" srcId="{649F3EE5-F981-4DBB-A782-24D1057C57A7}" destId="{F2E71A8E-7728-40A7-829D-4AF308C6032B}" srcOrd="0" destOrd="0" parTransId="{2D1260F7-3E34-4FBE-99CE-993D15A8C994}" sibTransId="{7BC53DA7-912A-4246-A611-FFBF9EFB24FE}"/>
    <dgm:cxn modelId="{501FA43C-A0CC-49FE-8F15-3BF7C6AAC90E}" type="presOf" srcId="{3D0AADEA-4593-422D-B58D-7A6DB840327B}" destId="{E4E0933A-0E7F-4761-8B03-3DD8C76E280D}" srcOrd="0" destOrd="0" presId="urn:microsoft.com/office/officeart/2005/8/layout/default"/>
    <dgm:cxn modelId="{9788518D-C133-47EF-894B-FD922F37C8C4}" srcId="{649F3EE5-F981-4DBB-A782-24D1057C57A7}" destId="{0BCC3A24-A2A2-4E23-8060-0ED4040A310F}" srcOrd="3" destOrd="0" parTransId="{B3266A4F-0F96-499C-BEDA-B4C23CE63F22}" sibTransId="{A712A0C0-F923-4C8E-A37D-20675CA47791}"/>
    <dgm:cxn modelId="{C9081C21-DAA0-4069-95EB-CF05ECE684F7}" type="presOf" srcId="{455DAD86-0661-4DDB-B462-55C10041BB3D}" destId="{845D4618-DFFB-416D-8A1E-E20F87CED512}" srcOrd="0" destOrd="0" presId="urn:microsoft.com/office/officeart/2005/8/layout/default"/>
    <dgm:cxn modelId="{B248DED5-A98C-4D15-A2DB-52150AB13E57}" srcId="{649F3EE5-F981-4DBB-A782-24D1057C57A7}" destId="{7F1B6F8F-FBCE-4398-AE46-7EA6AC65C9BC}" srcOrd="1" destOrd="0" parTransId="{0F40339D-56B5-423B-8AC2-A1FCB121E6AC}" sibTransId="{79415FB9-8764-4C81-AB9E-774804F465B2}"/>
    <dgm:cxn modelId="{19802DD2-BB02-43AE-9C76-7F1F1DC3198E}" srcId="{649F3EE5-F981-4DBB-A782-24D1057C57A7}" destId="{AF8AE284-2A49-4950-9FAA-BC889AA601EA}" srcOrd="4" destOrd="0" parTransId="{4E39B55C-AE1D-437E-BF27-15701BB8976E}" sibTransId="{1C339B5F-E625-4F31-93A4-94CB5EBDD674}"/>
    <dgm:cxn modelId="{3D19D287-E278-4F7C-8C27-40DDC18A70F5}" srcId="{649F3EE5-F981-4DBB-A782-24D1057C57A7}" destId="{3D0AADEA-4593-422D-B58D-7A6DB840327B}" srcOrd="5" destOrd="0" parTransId="{FD482E7D-0DCB-4E3C-81F1-513335BC2647}" sibTransId="{19A382B9-7215-4D07-9707-90ABF01527BA}"/>
    <dgm:cxn modelId="{C888C517-C242-4671-95ED-4F6A5641325A}" type="presOf" srcId="{AF8AE284-2A49-4950-9FAA-BC889AA601EA}" destId="{747ABE09-AE8B-4606-BD9C-A29259BB881A}" srcOrd="0" destOrd="0" presId="urn:microsoft.com/office/officeart/2005/8/layout/default"/>
    <dgm:cxn modelId="{C13A8F42-8E88-4215-B316-A6EE95D1F64E}" type="presOf" srcId="{649F3EE5-F981-4DBB-A782-24D1057C57A7}" destId="{1D995276-2944-41EE-A950-D195AA780E95}" srcOrd="0" destOrd="0" presId="urn:microsoft.com/office/officeart/2005/8/layout/default"/>
    <dgm:cxn modelId="{2F116809-7962-42C2-8A44-DD52EBD34FF8}" type="presOf" srcId="{0BCC3A24-A2A2-4E23-8060-0ED4040A310F}" destId="{15F9159F-97A7-4DE6-A88E-39DD3B8A8CFE}" srcOrd="0" destOrd="0" presId="urn:microsoft.com/office/officeart/2005/8/layout/default"/>
    <dgm:cxn modelId="{3FA38BB9-00EE-4041-B0F8-41AD443D3CAD}" type="presOf" srcId="{F2E71A8E-7728-40A7-829D-4AF308C6032B}" destId="{4F5C58EF-C335-4AB6-B7A5-756EF51DA210}" srcOrd="0" destOrd="0" presId="urn:microsoft.com/office/officeart/2005/8/layout/default"/>
    <dgm:cxn modelId="{5C98FA9E-D89B-426E-AF5C-13A7F6088B90}" type="presOf" srcId="{7F1B6F8F-FBCE-4398-AE46-7EA6AC65C9BC}" destId="{50129498-079B-4ADE-A50B-8E624417C9D9}" srcOrd="0" destOrd="0" presId="urn:microsoft.com/office/officeart/2005/8/layout/default"/>
    <dgm:cxn modelId="{D2052258-92EF-4DE1-BECA-B174A75B956F}" type="presParOf" srcId="{1D995276-2944-41EE-A950-D195AA780E95}" destId="{4F5C58EF-C335-4AB6-B7A5-756EF51DA210}" srcOrd="0" destOrd="0" presId="urn:microsoft.com/office/officeart/2005/8/layout/default"/>
    <dgm:cxn modelId="{AF7B2C3C-DD7E-49DB-84E4-E5A7CC49789A}" type="presParOf" srcId="{1D995276-2944-41EE-A950-D195AA780E95}" destId="{E8B3156E-6ECE-4DB6-B444-011F856D8FC3}" srcOrd="1" destOrd="0" presId="urn:microsoft.com/office/officeart/2005/8/layout/default"/>
    <dgm:cxn modelId="{B4891FAB-0C61-4E35-ADB3-632F879810E0}" type="presParOf" srcId="{1D995276-2944-41EE-A950-D195AA780E95}" destId="{50129498-079B-4ADE-A50B-8E624417C9D9}" srcOrd="2" destOrd="0" presId="urn:microsoft.com/office/officeart/2005/8/layout/default"/>
    <dgm:cxn modelId="{EFE8A8B6-000A-43D1-992A-C626379D9B5F}" type="presParOf" srcId="{1D995276-2944-41EE-A950-D195AA780E95}" destId="{3BD59D69-AB3E-449F-A4C4-108A3355EBDC}" srcOrd="3" destOrd="0" presId="urn:microsoft.com/office/officeart/2005/8/layout/default"/>
    <dgm:cxn modelId="{63B1A0AF-4649-489F-991F-20992FE90120}" type="presParOf" srcId="{1D995276-2944-41EE-A950-D195AA780E95}" destId="{845D4618-DFFB-416D-8A1E-E20F87CED512}" srcOrd="4" destOrd="0" presId="urn:microsoft.com/office/officeart/2005/8/layout/default"/>
    <dgm:cxn modelId="{9538A874-E17A-409D-ACE9-81A433E83ACB}" type="presParOf" srcId="{1D995276-2944-41EE-A950-D195AA780E95}" destId="{115E47A5-313E-4EE4-8DF1-E115AF37263E}" srcOrd="5" destOrd="0" presId="urn:microsoft.com/office/officeart/2005/8/layout/default"/>
    <dgm:cxn modelId="{4AF397C3-9EBE-47E1-8F95-8E9EF01FEEA3}" type="presParOf" srcId="{1D995276-2944-41EE-A950-D195AA780E95}" destId="{15F9159F-97A7-4DE6-A88E-39DD3B8A8CFE}" srcOrd="6" destOrd="0" presId="urn:microsoft.com/office/officeart/2005/8/layout/default"/>
    <dgm:cxn modelId="{B4A0C3A9-275F-4857-B4C0-CD180E76F3C3}" type="presParOf" srcId="{1D995276-2944-41EE-A950-D195AA780E95}" destId="{C56F75F4-F274-464B-8C14-4561B2DCD802}" srcOrd="7" destOrd="0" presId="urn:microsoft.com/office/officeart/2005/8/layout/default"/>
    <dgm:cxn modelId="{961B4EF1-96ED-488D-8D9E-48BF2F5594C4}" type="presParOf" srcId="{1D995276-2944-41EE-A950-D195AA780E95}" destId="{747ABE09-AE8B-4606-BD9C-A29259BB881A}" srcOrd="8" destOrd="0" presId="urn:microsoft.com/office/officeart/2005/8/layout/default"/>
    <dgm:cxn modelId="{168C7C49-F993-4E38-BDC8-A7A40970785E}" type="presParOf" srcId="{1D995276-2944-41EE-A950-D195AA780E95}" destId="{F9ED705F-658C-4CB2-B630-C4D99F4AABCC}" srcOrd="9" destOrd="0" presId="urn:microsoft.com/office/officeart/2005/8/layout/default"/>
    <dgm:cxn modelId="{5123F972-7134-462A-B4A7-B2D5F905FD90}" type="presParOf" srcId="{1D995276-2944-41EE-A950-D195AA780E95}" destId="{E4E0933A-0E7F-4761-8B03-3DD8C76E280D}" srcOrd="1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09A288-FA28-4E86-926B-52F614E6E58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90C921-E3F0-4FED-A3CA-20CE9AF30BBD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Nenúfar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71500"/>
            <a:ext cx="7620000" cy="5715000"/>
          </a:xfrm>
          <a:prstGeom prst="heart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524000" y="1397000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MARIA GLORIA ESPINOSA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AMO 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AMO</a:t>
                      </a:r>
                      <a:r>
                        <a:rPr lang="es-ES" baseline="0" dirty="0" smtClean="0"/>
                        <a:t> A  MI COLOMBIA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VAMOS A GANAR</a:t>
                      </a:r>
                      <a:r>
                        <a:rPr lang="es-ES" baseline="0" dirty="0" smtClean="0"/>
                        <a:t>  2-1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14480" y="1857364"/>
            <a:ext cx="3143272" cy="2714644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ESTE ES NUESTRO PLANETA QUE TE NEMOS QUE CUIDAR PARA PODER NUE STROS HIJOS Y NIETOS DISFRUTAR</a:t>
            </a:r>
            <a:endParaRPr lang="es-ES" dirty="0"/>
          </a:p>
        </p:txBody>
      </p:sp>
      <p:sp>
        <p:nvSpPr>
          <p:cNvPr id="3" name="2 Estrella de 5 puntas"/>
          <p:cNvSpPr/>
          <p:nvPr/>
        </p:nvSpPr>
        <p:spPr>
          <a:xfrm>
            <a:off x="7143768" y="1643050"/>
            <a:ext cx="1643074" cy="121444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Llamada de nube"/>
          <p:cNvSpPr/>
          <p:nvPr/>
        </p:nvSpPr>
        <p:spPr>
          <a:xfrm>
            <a:off x="6643702" y="4000504"/>
            <a:ext cx="1785950" cy="7143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orazón"/>
          <p:cNvSpPr/>
          <p:nvPr/>
        </p:nvSpPr>
        <p:spPr>
          <a:xfrm>
            <a:off x="1071538" y="1142984"/>
            <a:ext cx="785818" cy="78581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7 Cara sonriente"/>
          <p:cNvSpPr/>
          <p:nvPr/>
        </p:nvSpPr>
        <p:spPr>
          <a:xfrm>
            <a:off x="5643570" y="1357298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285852" y="18573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1714480" y="357166"/>
            <a:ext cx="59584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7030A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MIS FORTALEZAS</a:t>
            </a:r>
          </a:p>
        </p:txBody>
      </p:sp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6643702" y="4286256"/>
            <a:ext cx="2857520" cy="285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Personalizado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92D050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</TotalTime>
  <Words>31</Words>
  <Application>Microsoft Office PowerPoint</Application>
  <PresentationFormat>Presentación en pantalla (4:3)</PresentationFormat>
  <Paragraphs>6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9</cp:revision>
  <dcterms:created xsi:type="dcterms:W3CDTF">2015-06-26T15:19:50Z</dcterms:created>
  <dcterms:modified xsi:type="dcterms:W3CDTF">2015-06-26T16:44:24Z</dcterms:modified>
</cp:coreProperties>
</file>