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3B38A2-816B-4062-99C0-D4B63A3321CC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5C655D-4EA4-43C4-BF19-AADF87C7632A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7200" dirty="0" smtClean="0"/>
              <a:t>Mi Familia </a:t>
            </a:r>
            <a:endParaRPr lang="es-ES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Margarita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Que entiendo por familia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Personas conformadas por padre, </a:t>
            </a:r>
            <a:r>
              <a:rPr lang="es-ES" dirty="0" err="1" smtClean="0"/>
              <a:t>madre,hijos</a:t>
            </a:r>
            <a:r>
              <a:rPr lang="es-ES" dirty="0" smtClean="0"/>
              <a:t>,</a:t>
            </a:r>
          </a:p>
          <a:p>
            <a:r>
              <a:rPr lang="es-ES" dirty="0" smtClean="0"/>
              <a:t>Nietos y </a:t>
            </a:r>
            <a:r>
              <a:rPr lang="es-ES" dirty="0" err="1" smtClean="0"/>
              <a:t>demas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000108"/>
            <a:ext cx="8358246" cy="57348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Cual es mi núcleo familiar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Mi núcleo familiar esta integrado por mis hijos,  nietos y hermanos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851648" cy="842954"/>
          </a:xfrm>
        </p:spPr>
        <p:txBody>
          <a:bodyPr>
            <a:normAutofit fontScale="90000"/>
          </a:bodyPr>
          <a:lstStyle/>
          <a:p>
            <a:pPr algn="l">
              <a:buFont typeface="Arial" pitchFamily="34" charset="0"/>
              <a:buChar char="•"/>
            </a:pPr>
            <a:r>
              <a:rPr lang="es-ES" dirty="0" err="1" smtClean="0"/>
              <a:t>Arbol</a:t>
            </a:r>
            <a:r>
              <a:rPr lang="es-ES" dirty="0" smtClean="0"/>
              <a:t> </a:t>
            </a:r>
            <a:r>
              <a:rPr lang="es-ES" dirty="0" err="1" smtClean="0"/>
              <a:t>genealogico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Imagen" descr="Margarita Payar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19" y="1500174"/>
            <a:ext cx="8431967" cy="51435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Que rol cumple en su familia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SOY MADRE Y ABUELA</a:t>
            </a:r>
          </a:p>
          <a:p>
            <a:pPr>
              <a:buNone/>
            </a:pPr>
            <a:r>
              <a:rPr lang="es-ES" dirty="0" smtClean="0"/>
              <a:t>Me gusta hacer muchas labores, tales como: cocinar, bordar, leer y muchas mas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maxresdefaultmargari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hear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</TotalTime>
  <Words>63</Words>
  <Application>Microsoft Office PowerPoint</Application>
  <PresentationFormat>Presentación en pantalla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Mi Familia </vt:lpstr>
      <vt:lpstr>Que entiendo por familia</vt:lpstr>
      <vt:lpstr>Diapositiva 3</vt:lpstr>
      <vt:lpstr>Cual es mi núcleo familiar</vt:lpstr>
      <vt:lpstr>Arbol genealogico</vt:lpstr>
      <vt:lpstr>Que rol cumple en su familia</vt:lpstr>
      <vt:lpstr>Diapositiva 7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 </dc:title>
  <dc:creator>Administrador</dc:creator>
  <cp:lastModifiedBy>Administrador</cp:lastModifiedBy>
  <cp:revision>6</cp:revision>
  <dcterms:created xsi:type="dcterms:W3CDTF">2015-06-30T15:42:08Z</dcterms:created>
  <dcterms:modified xsi:type="dcterms:W3CDTF">2015-06-30T16:37:07Z</dcterms:modified>
</cp:coreProperties>
</file>