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D9556D-A68B-4F7A-A06E-DBEFDB1EA2DC}" type="doc">
      <dgm:prSet loTypeId="urn:microsoft.com/office/officeart/2005/8/layout/hList6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s-ES"/>
        </a:p>
      </dgm:t>
    </dgm:pt>
    <dgm:pt modelId="{BAFD9336-F93C-4D08-802E-1A7AB2236BC7}">
      <dgm:prSet phldrT="[Texto]"/>
      <dgm:spPr/>
      <dgm:t>
        <a:bodyPr/>
        <a:lstStyle/>
        <a:p>
          <a:pPr algn="ctr"/>
          <a:r>
            <a:rPr lang="es-ES" dirty="0" smtClean="0"/>
            <a:t> </a:t>
          </a:r>
          <a:r>
            <a:rPr lang="es-ES" dirty="0" smtClean="0"/>
            <a:t>SER </a:t>
          </a:r>
          <a:r>
            <a:rPr lang="es-ES" dirty="0" smtClean="0"/>
            <a:t>CONSTANTE</a:t>
          </a:r>
          <a:endParaRPr lang="es-ES" dirty="0"/>
        </a:p>
      </dgm:t>
    </dgm:pt>
    <dgm:pt modelId="{D14750C6-0649-4500-B283-FFB9A8B2A546}" type="parTrans" cxnId="{AA2150F2-A559-4A5F-BBFB-81097F2538FE}">
      <dgm:prSet/>
      <dgm:spPr/>
      <dgm:t>
        <a:bodyPr/>
        <a:lstStyle/>
        <a:p>
          <a:endParaRPr lang="es-ES"/>
        </a:p>
      </dgm:t>
    </dgm:pt>
    <dgm:pt modelId="{20F89BCF-8839-4F01-9B4C-73E13763E76C}" type="sibTrans" cxnId="{AA2150F2-A559-4A5F-BBFB-81097F2538FE}">
      <dgm:prSet/>
      <dgm:spPr/>
      <dgm:t>
        <a:bodyPr/>
        <a:lstStyle/>
        <a:p>
          <a:endParaRPr lang="es-ES"/>
        </a:p>
      </dgm:t>
    </dgm:pt>
    <dgm:pt modelId="{B4FCD745-2A8C-452C-ACEC-51955FD8B5C1}">
      <dgm:prSet phldrT="[Texto]"/>
      <dgm:spPr/>
      <dgm:t>
        <a:bodyPr/>
        <a:lstStyle/>
        <a:p>
          <a:r>
            <a:rPr lang="es-ES" dirty="0" smtClean="0"/>
            <a:t>SER PRUDENTE</a:t>
          </a:r>
          <a:endParaRPr lang="es-ES" dirty="0"/>
        </a:p>
      </dgm:t>
    </dgm:pt>
    <dgm:pt modelId="{5D6BB02C-2468-4D2D-8B82-15FA09C9804E}" type="parTrans" cxnId="{00310FF2-B5A9-4F13-AB25-DCDE8C75A3F2}">
      <dgm:prSet/>
      <dgm:spPr/>
      <dgm:t>
        <a:bodyPr/>
        <a:lstStyle/>
        <a:p>
          <a:endParaRPr lang="es-ES"/>
        </a:p>
      </dgm:t>
    </dgm:pt>
    <dgm:pt modelId="{85BEBB47-0B18-4074-87CD-294F70A0E9AB}" type="sibTrans" cxnId="{00310FF2-B5A9-4F13-AB25-DCDE8C75A3F2}">
      <dgm:prSet/>
      <dgm:spPr/>
      <dgm:t>
        <a:bodyPr/>
        <a:lstStyle/>
        <a:p>
          <a:endParaRPr lang="es-ES"/>
        </a:p>
      </dgm:t>
    </dgm:pt>
    <dgm:pt modelId="{37BD1199-A571-4421-B8BF-DD4860AC86EE}">
      <dgm:prSet phldrT="[Texto]" custT="1"/>
      <dgm:spPr/>
      <dgm:t>
        <a:bodyPr/>
        <a:lstStyle/>
        <a:p>
          <a:r>
            <a:rPr lang="es-ES" sz="2800" dirty="0" smtClean="0"/>
            <a:t>PODER CONSEGUIR LO QUE QUIERO</a:t>
          </a:r>
          <a:endParaRPr lang="es-ES" sz="2800" dirty="0"/>
        </a:p>
      </dgm:t>
    </dgm:pt>
    <dgm:pt modelId="{BA9E2906-EE43-4061-919B-934A2D03DC93}" type="parTrans" cxnId="{826CD286-80C9-4B35-B633-117B7EAA84D3}">
      <dgm:prSet/>
      <dgm:spPr/>
      <dgm:t>
        <a:bodyPr/>
        <a:lstStyle/>
        <a:p>
          <a:endParaRPr lang="es-ES"/>
        </a:p>
      </dgm:t>
    </dgm:pt>
    <dgm:pt modelId="{F1DF9497-7A39-4EA6-9D0E-39907331DBAB}" type="sibTrans" cxnId="{826CD286-80C9-4B35-B633-117B7EAA84D3}">
      <dgm:prSet/>
      <dgm:spPr/>
      <dgm:t>
        <a:bodyPr/>
        <a:lstStyle/>
        <a:p>
          <a:endParaRPr lang="es-ES"/>
        </a:p>
      </dgm:t>
    </dgm:pt>
    <dgm:pt modelId="{C81F45F9-322D-4424-8D0C-EBA89F9C43D8}" type="pres">
      <dgm:prSet presAssocID="{88D9556D-A68B-4F7A-A06E-DBEFDB1EA2DC}" presName="Name0" presStyleCnt="0">
        <dgm:presLayoutVars>
          <dgm:dir/>
          <dgm:resizeHandles val="exact"/>
        </dgm:presLayoutVars>
      </dgm:prSet>
      <dgm:spPr/>
    </dgm:pt>
    <dgm:pt modelId="{67025CF6-5752-4FB6-8C51-FBF99BD15F2D}" type="pres">
      <dgm:prSet presAssocID="{BAFD9336-F93C-4D08-802E-1A7AB2236BC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ACCE8A-48E3-4416-8860-4BEF7DA9D5DB}" type="pres">
      <dgm:prSet presAssocID="{20F89BCF-8839-4F01-9B4C-73E13763E76C}" presName="sibTrans" presStyleCnt="0"/>
      <dgm:spPr/>
    </dgm:pt>
    <dgm:pt modelId="{7DC89834-9D97-4FF2-BE0D-8B110F0E6269}" type="pres">
      <dgm:prSet presAssocID="{B4FCD745-2A8C-452C-ACEC-51955FD8B5C1}" presName="node" presStyleLbl="node1" presStyleIdx="1" presStyleCnt="3" custScaleX="8105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A20455C-C0F8-40A1-9536-2C3FF8A07A61}" type="pres">
      <dgm:prSet presAssocID="{85BEBB47-0B18-4074-87CD-294F70A0E9AB}" presName="sibTrans" presStyleCnt="0"/>
      <dgm:spPr/>
    </dgm:pt>
    <dgm:pt modelId="{0580A530-67E6-4B16-8A7B-ED6CDF0A93A3}" type="pres">
      <dgm:prSet presAssocID="{37BD1199-A571-4421-B8BF-DD4860AC86EE}" presName="node" presStyleLbl="node1" presStyleIdx="2" presStyleCnt="3" custScaleX="12186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0310FF2-B5A9-4F13-AB25-DCDE8C75A3F2}" srcId="{88D9556D-A68B-4F7A-A06E-DBEFDB1EA2DC}" destId="{B4FCD745-2A8C-452C-ACEC-51955FD8B5C1}" srcOrd="1" destOrd="0" parTransId="{5D6BB02C-2468-4D2D-8B82-15FA09C9804E}" sibTransId="{85BEBB47-0B18-4074-87CD-294F70A0E9AB}"/>
    <dgm:cxn modelId="{8C255B44-C41C-42A8-8C3A-D18402F15264}" type="presOf" srcId="{B4FCD745-2A8C-452C-ACEC-51955FD8B5C1}" destId="{7DC89834-9D97-4FF2-BE0D-8B110F0E6269}" srcOrd="0" destOrd="0" presId="urn:microsoft.com/office/officeart/2005/8/layout/hList6"/>
    <dgm:cxn modelId="{FC7024CA-08F4-47E4-92CE-B1E12B24E0EA}" type="presOf" srcId="{BAFD9336-F93C-4D08-802E-1A7AB2236BC7}" destId="{67025CF6-5752-4FB6-8C51-FBF99BD15F2D}" srcOrd="0" destOrd="0" presId="urn:microsoft.com/office/officeart/2005/8/layout/hList6"/>
    <dgm:cxn modelId="{826CD286-80C9-4B35-B633-117B7EAA84D3}" srcId="{88D9556D-A68B-4F7A-A06E-DBEFDB1EA2DC}" destId="{37BD1199-A571-4421-B8BF-DD4860AC86EE}" srcOrd="2" destOrd="0" parTransId="{BA9E2906-EE43-4061-919B-934A2D03DC93}" sibTransId="{F1DF9497-7A39-4EA6-9D0E-39907331DBAB}"/>
    <dgm:cxn modelId="{AA2150F2-A559-4A5F-BBFB-81097F2538FE}" srcId="{88D9556D-A68B-4F7A-A06E-DBEFDB1EA2DC}" destId="{BAFD9336-F93C-4D08-802E-1A7AB2236BC7}" srcOrd="0" destOrd="0" parTransId="{D14750C6-0649-4500-B283-FFB9A8B2A546}" sibTransId="{20F89BCF-8839-4F01-9B4C-73E13763E76C}"/>
    <dgm:cxn modelId="{09388035-E6D3-4C51-910E-9514C1B5440F}" type="presOf" srcId="{37BD1199-A571-4421-B8BF-DD4860AC86EE}" destId="{0580A530-67E6-4B16-8A7B-ED6CDF0A93A3}" srcOrd="0" destOrd="0" presId="urn:microsoft.com/office/officeart/2005/8/layout/hList6"/>
    <dgm:cxn modelId="{A3687C02-77B1-4A9C-99E6-F1B045FE2356}" type="presOf" srcId="{88D9556D-A68B-4F7A-A06E-DBEFDB1EA2DC}" destId="{C81F45F9-322D-4424-8D0C-EBA89F9C43D8}" srcOrd="0" destOrd="0" presId="urn:microsoft.com/office/officeart/2005/8/layout/hList6"/>
    <dgm:cxn modelId="{A70B2006-1242-440A-A145-4478E6BDFF72}" type="presParOf" srcId="{C81F45F9-322D-4424-8D0C-EBA89F9C43D8}" destId="{67025CF6-5752-4FB6-8C51-FBF99BD15F2D}" srcOrd="0" destOrd="0" presId="urn:microsoft.com/office/officeart/2005/8/layout/hList6"/>
    <dgm:cxn modelId="{1825B714-8955-42EF-8323-68CFA84A6F4C}" type="presParOf" srcId="{C81F45F9-322D-4424-8D0C-EBA89F9C43D8}" destId="{E3ACCE8A-48E3-4416-8860-4BEF7DA9D5DB}" srcOrd="1" destOrd="0" presId="urn:microsoft.com/office/officeart/2005/8/layout/hList6"/>
    <dgm:cxn modelId="{D9FC72F7-69A7-48E1-805F-A75ABFCC802E}" type="presParOf" srcId="{C81F45F9-322D-4424-8D0C-EBA89F9C43D8}" destId="{7DC89834-9D97-4FF2-BE0D-8B110F0E6269}" srcOrd="2" destOrd="0" presId="urn:microsoft.com/office/officeart/2005/8/layout/hList6"/>
    <dgm:cxn modelId="{F165AC58-C132-4279-BA02-B234DDC3B9D9}" type="presParOf" srcId="{C81F45F9-322D-4424-8D0C-EBA89F9C43D8}" destId="{7A20455C-C0F8-40A1-9536-2C3FF8A07A61}" srcOrd="3" destOrd="0" presId="urn:microsoft.com/office/officeart/2005/8/layout/hList6"/>
    <dgm:cxn modelId="{E1F20C37-916F-4B08-97F0-606C20585FEA}" type="presParOf" srcId="{C81F45F9-322D-4424-8D0C-EBA89F9C43D8}" destId="{0580A530-67E6-4B16-8A7B-ED6CDF0A93A3}" srcOrd="4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92C4F5-1615-435D-B64E-D26368149292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F8DAE7-01DA-4762-AF89-A20F63CAB9EE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Explosión 2"/>
          <p:cNvSpPr/>
          <p:nvPr/>
        </p:nvSpPr>
        <p:spPr>
          <a:xfrm>
            <a:off x="1857356" y="2285992"/>
            <a:ext cx="914400" cy="91440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xplosión 2"/>
          <p:cNvSpPr/>
          <p:nvPr/>
        </p:nvSpPr>
        <p:spPr>
          <a:xfrm>
            <a:off x="1857356" y="3214686"/>
            <a:ext cx="5143536" cy="2214578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¡</a:t>
            </a:r>
            <a:r>
              <a:rPr lang="es-ES" dirty="0" err="1" smtClean="0"/>
              <a:t>uhi</a:t>
            </a:r>
            <a:r>
              <a:rPr lang="es-ES" dirty="0" smtClean="0"/>
              <a:t>…..!ROSITA LEAL  que sorpresa.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Nenúfar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8572560" cy="6429424"/>
          </a:xfrm>
          <a:prstGeom prst="hear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524000" y="1397000"/>
          <a:ext cx="654846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Rectángulo"/>
          <p:cNvSpPr/>
          <p:nvPr/>
        </p:nvSpPr>
        <p:spPr>
          <a:xfrm>
            <a:off x="1500166" y="285728"/>
            <a:ext cx="6211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MIS FORTALEZAS</a:t>
            </a:r>
            <a:endParaRPr lang="es-ES" sz="5400" b="1" cap="none" spc="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7"/>
          <a:stretch>
            <a:fillRect/>
          </a:stretch>
        </p:blipFill>
        <p:spPr>
          <a:xfrm>
            <a:off x="7429520" y="5429264"/>
            <a:ext cx="1285884" cy="1000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20</Words>
  <Application>Microsoft Office PowerPoint</Application>
  <PresentationFormat>Presentación en pantalla (4:3)</PresentationFormat>
  <Paragraphs>5</Paragraphs>
  <Slides>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Diapositiva 1</vt:lpstr>
      <vt:lpstr>Diapositiva 2</vt:lpstr>
      <vt:lpstr>Diapositiva 3</vt:lpstr>
      <vt:lpstr>Diapositiva 4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10</cp:revision>
  <dcterms:created xsi:type="dcterms:W3CDTF">2015-06-26T15:05:09Z</dcterms:created>
  <dcterms:modified xsi:type="dcterms:W3CDTF">2015-06-26T16:45:29Z</dcterms:modified>
</cp:coreProperties>
</file>